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9A21B-CA93-4904-9E13-E891902E562D}" v="4" dt="2022-10-10T04:38:29.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2" d="100"/>
          <a:sy n="92"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Cook" userId="8d83802f-4ad8-42cd-9722-3a8036e083b8" providerId="ADAL" clId="{5809A21B-CA93-4904-9E13-E891902E562D}"/>
    <pc:docChg chg="custSel addSld delSld modSld">
      <pc:chgData name="Alison Cook" userId="8d83802f-4ad8-42cd-9722-3a8036e083b8" providerId="ADAL" clId="{5809A21B-CA93-4904-9E13-E891902E562D}" dt="2022-10-10T04:38:46.886" v="98" actId="20577"/>
      <pc:docMkLst>
        <pc:docMk/>
      </pc:docMkLst>
      <pc:sldChg chg="modSp mod">
        <pc:chgData name="Alison Cook" userId="8d83802f-4ad8-42cd-9722-3a8036e083b8" providerId="ADAL" clId="{5809A21B-CA93-4904-9E13-E891902E562D}" dt="2022-10-10T04:35:44.633" v="51" actId="20577"/>
        <pc:sldMkLst>
          <pc:docMk/>
          <pc:sldMk cId="2523629186" sldId="257"/>
        </pc:sldMkLst>
        <pc:spChg chg="mod">
          <ac:chgData name="Alison Cook" userId="8d83802f-4ad8-42cd-9722-3a8036e083b8" providerId="ADAL" clId="{5809A21B-CA93-4904-9E13-E891902E562D}" dt="2022-10-10T04:34:29.061" v="11" actId="20577"/>
          <ac:spMkLst>
            <pc:docMk/>
            <pc:sldMk cId="2523629186" sldId="257"/>
            <ac:spMk id="2" creationId="{47F05AB6-9483-8B6E-AC5F-873E561900E6}"/>
          </ac:spMkLst>
        </pc:spChg>
        <pc:spChg chg="mod">
          <ac:chgData name="Alison Cook" userId="8d83802f-4ad8-42cd-9722-3a8036e083b8" providerId="ADAL" clId="{5809A21B-CA93-4904-9E13-E891902E562D}" dt="2022-10-10T04:35:44.633" v="51" actId="20577"/>
          <ac:spMkLst>
            <pc:docMk/>
            <pc:sldMk cId="2523629186" sldId="257"/>
            <ac:spMk id="3" creationId="{52F6797B-4A20-C577-8916-8D55DC837725}"/>
          </ac:spMkLst>
        </pc:spChg>
      </pc:sldChg>
      <pc:sldChg chg="del">
        <pc:chgData name="Alison Cook" userId="8d83802f-4ad8-42cd-9722-3a8036e083b8" providerId="ADAL" clId="{5809A21B-CA93-4904-9E13-E891902E562D}" dt="2022-10-10T04:38:16.952" v="88" actId="47"/>
        <pc:sldMkLst>
          <pc:docMk/>
          <pc:sldMk cId="124903284" sldId="258"/>
        </pc:sldMkLst>
      </pc:sldChg>
      <pc:sldChg chg="addSp delSp modSp new mod">
        <pc:chgData name="Alison Cook" userId="8d83802f-4ad8-42cd-9722-3a8036e083b8" providerId="ADAL" clId="{5809A21B-CA93-4904-9E13-E891902E562D}" dt="2022-10-10T04:36:43.219" v="55"/>
        <pc:sldMkLst>
          <pc:docMk/>
          <pc:sldMk cId="2316750113" sldId="259"/>
        </pc:sldMkLst>
        <pc:spChg chg="mod">
          <ac:chgData name="Alison Cook" userId="8d83802f-4ad8-42cd-9722-3a8036e083b8" providerId="ADAL" clId="{5809A21B-CA93-4904-9E13-E891902E562D}" dt="2022-10-10T04:36:30.064" v="53"/>
          <ac:spMkLst>
            <pc:docMk/>
            <pc:sldMk cId="2316750113" sldId="259"/>
            <ac:spMk id="2" creationId="{751E9235-64EB-27AF-9F4E-72E28215F11F}"/>
          </ac:spMkLst>
        </pc:spChg>
        <pc:spChg chg="del">
          <ac:chgData name="Alison Cook" userId="8d83802f-4ad8-42cd-9722-3a8036e083b8" providerId="ADAL" clId="{5809A21B-CA93-4904-9E13-E891902E562D}" dt="2022-10-10T04:36:42.119" v="54" actId="478"/>
          <ac:spMkLst>
            <pc:docMk/>
            <pc:sldMk cId="2316750113" sldId="259"/>
            <ac:spMk id="3" creationId="{22BDD533-EC0E-EB13-D31B-9224472AC47A}"/>
          </ac:spMkLst>
        </pc:spChg>
        <pc:spChg chg="add mod">
          <ac:chgData name="Alison Cook" userId="8d83802f-4ad8-42cd-9722-3a8036e083b8" providerId="ADAL" clId="{5809A21B-CA93-4904-9E13-E891902E562D}" dt="2022-10-10T04:36:43.219" v="55"/>
          <ac:spMkLst>
            <pc:docMk/>
            <pc:sldMk cId="2316750113" sldId="259"/>
            <ac:spMk id="4" creationId="{F5E6F497-319C-EF65-AB7C-35284542C2CE}"/>
          </ac:spMkLst>
        </pc:spChg>
        <pc:picChg chg="add mod">
          <ac:chgData name="Alison Cook" userId="8d83802f-4ad8-42cd-9722-3a8036e083b8" providerId="ADAL" clId="{5809A21B-CA93-4904-9E13-E891902E562D}" dt="2022-10-10T04:36:43.219" v="55"/>
          <ac:picMkLst>
            <pc:docMk/>
            <pc:sldMk cId="2316750113" sldId="259"/>
            <ac:picMk id="5" creationId="{84022887-3AA2-FADA-0097-9AD2D1595C07}"/>
          </ac:picMkLst>
        </pc:picChg>
      </pc:sldChg>
      <pc:sldChg chg="addSp delSp modSp new mod">
        <pc:chgData name="Alison Cook" userId="8d83802f-4ad8-42cd-9722-3a8036e083b8" providerId="ADAL" clId="{5809A21B-CA93-4904-9E13-E891902E562D}" dt="2022-10-10T04:37:16.513" v="59"/>
        <pc:sldMkLst>
          <pc:docMk/>
          <pc:sldMk cId="2641040556" sldId="260"/>
        </pc:sldMkLst>
        <pc:spChg chg="mod">
          <ac:chgData name="Alison Cook" userId="8d83802f-4ad8-42cd-9722-3a8036e083b8" providerId="ADAL" clId="{5809A21B-CA93-4904-9E13-E891902E562D}" dt="2022-10-10T04:37:16.513" v="59"/>
          <ac:spMkLst>
            <pc:docMk/>
            <pc:sldMk cId="2641040556" sldId="260"/>
            <ac:spMk id="2" creationId="{62D1BB54-D35F-68B7-4756-BDE2ED517E24}"/>
          </ac:spMkLst>
        </pc:spChg>
        <pc:spChg chg="del">
          <ac:chgData name="Alison Cook" userId="8d83802f-4ad8-42cd-9722-3a8036e083b8" providerId="ADAL" clId="{5809A21B-CA93-4904-9E13-E891902E562D}" dt="2022-10-10T04:37:05.735" v="57" actId="478"/>
          <ac:spMkLst>
            <pc:docMk/>
            <pc:sldMk cId="2641040556" sldId="260"/>
            <ac:spMk id="3" creationId="{EA892380-6B8A-181E-2F52-704E0A90C84C}"/>
          </ac:spMkLst>
        </pc:spChg>
        <pc:spChg chg="add mod">
          <ac:chgData name="Alison Cook" userId="8d83802f-4ad8-42cd-9722-3a8036e083b8" providerId="ADAL" clId="{5809A21B-CA93-4904-9E13-E891902E562D}" dt="2022-10-10T04:37:06.339" v="58"/>
          <ac:spMkLst>
            <pc:docMk/>
            <pc:sldMk cId="2641040556" sldId="260"/>
            <ac:spMk id="4" creationId="{EC5A951F-6A46-13B0-E0D2-8C3201A48A80}"/>
          </ac:spMkLst>
        </pc:spChg>
        <pc:picChg chg="add mod">
          <ac:chgData name="Alison Cook" userId="8d83802f-4ad8-42cd-9722-3a8036e083b8" providerId="ADAL" clId="{5809A21B-CA93-4904-9E13-E891902E562D}" dt="2022-10-10T04:37:06.339" v="58"/>
          <ac:picMkLst>
            <pc:docMk/>
            <pc:sldMk cId="2641040556" sldId="260"/>
            <ac:picMk id="5" creationId="{526D688A-958A-3E4B-1B3A-C28A1D2CAC11}"/>
          </ac:picMkLst>
        </pc:picChg>
      </pc:sldChg>
      <pc:sldChg chg="addSp delSp modSp new mod modAnim">
        <pc:chgData name="Alison Cook" userId="8d83802f-4ad8-42cd-9722-3a8036e083b8" providerId="ADAL" clId="{5809A21B-CA93-4904-9E13-E891902E562D}" dt="2022-10-10T04:37:53.033" v="87"/>
        <pc:sldMkLst>
          <pc:docMk/>
          <pc:sldMk cId="43339045" sldId="261"/>
        </pc:sldMkLst>
        <pc:spChg chg="mod">
          <ac:chgData name="Alison Cook" userId="8d83802f-4ad8-42cd-9722-3a8036e083b8" providerId="ADAL" clId="{5809A21B-CA93-4904-9E13-E891902E562D}" dt="2022-10-10T04:37:33.833" v="85" actId="20577"/>
          <ac:spMkLst>
            <pc:docMk/>
            <pc:sldMk cId="43339045" sldId="261"/>
            <ac:spMk id="2" creationId="{71C7AC33-CAEC-6A41-5704-61942773C188}"/>
          </ac:spMkLst>
        </pc:spChg>
        <pc:spChg chg="del">
          <ac:chgData name="Alison Cook" userId="8d83802f-4ad8-42cd-9722-3a8036e083b8" providerId="ADAL" clId="{5809A21B-CA93-4904-9E13-E891902E562D}" dt="2022-10-10T04:37:52.089" v="86" actId="478"/>
          <ac:spMkLst>
            <pc:docMk/>
            <pc:sldMk cId="43339045" sldId="261"/>
            <ac:spMk id="3" creationId="{E0798E12-AA9A-FD82-33A5-61E05C5F2C69}"/>
          </ac:spMkLst>
        </pc:spChg>
        <pc:spChg chg="add mod">
          <ac:chgData name="Alison Cook" userId="8d83802f-4ad8-42cd-9722-3a8036e083b8" providerId="ADAL" clId="{5809A21B-CA93-4904-9E13-E891902E562D}" dt="2022-10-10T04:37:53.033" v="87"/>
          <ac:spMkLst>
            <pc:docMk/>
            <pc:sldMk cId="43339045" sldId="261"/>
            <ac:spMk id="4" creationId="{2432ADCA-B535-B3B3-9D26-0282EE0B4764}"/>
          </ac:spMkLst>
        </pc:spChg>
        <pc:spChg chg="add mod">
          <ac:chgData name="Alison Cook" userId="8d83802f-4ad8-42cd-9722-3a8036e083b8" providerId="ADAL" clId="{5809A21B-CA93-4904-9E13-E891902E562D}" dt="2022-10-10T04:37:53.033" v="87"/>
          <ac:spMkLst>
            <pc:docMk/>
            <pc:sldMk cId="43339045" sldId="261"/>
            <ac:spMk id="5" creationId="{34015FEC-927D-0B2D-F576-67742736364B}"/>
          </ac:spMkLst>
        </pc:spChg>
        <pc:spChg chg="add mod">
          <ac:chgData name="Alison Cook" userId="8d83802f-4ad8-42cd-9722-3a8036e083b8" providerId="ADAL" clId="{5809A21B-CA93-4904-9E13-E891902E562D}" dt="2022-10-10T04:37:53.033" v="87"/>
          <ac:spMkLst>
            <pc:docMk/>
            <pc:sldMk cId="43339045" sldId="261"/>
            <ac:spMk id="7" creationId="{77790F7D-17DB-A013-A84D-DBEF407EB35C}"/>
          </ac:spMkLst>
        </pc:spChg>
        <pc:spChg chg="add mod">
          <ac:chgData name="Alison Cook" userId="8d83802f-4ad8-42cd-9722-3a8036e083b8" providerId="ADAL" clId="{5809A21B-CA93-4904-9E13-E891902E562D}" dt="2022-10-10T04:37:53.033" v="87"/>
          <ac:spMkLst>
            <pc:docMk/>
            <pc:sldMk cId="43339045" sldId="261"/>
            <ac:spMk id="8" creationId="{81607C45-16F7-D074-BBD4-BB46623DD9C8}"/>
          </ac:spMkLst>
        </pc:spChg>
        <pc:spChg chg="add mod">
          <ac:chgData name="Alison Cook" userId="8d83802f-4ad8-42cd-9722-3a8036e083b8" providerId="ADAL" clId="{5809A21B-CA93-4904-9E13-E891902E562D}" dt="2022-10-10T04:37:53.033" v="87"/>
          <ac:spMkLst>
            <pc:docMk/>
            <pc:sldMk cId="43339045" sldId="261"/>
            <ac:spMk id="9" creationId="{75A83634-3550-C980-ACCA-DFD2C60226FE}"/>
          </ac:spMkLst>
        </pc:spChg>
        <pc:spChg chg="add mod">
          <ac:chgData name="Alison Cook" userId="8d83802f-4ad8-42cd-9722-3a8036e083b8" providerId="ADAL" clId="{5809A21B-CA93-4904-9E13-E891902E562D}" dt="2022-10-10T04:37:53.033" v="87"/>
          <ac:spMkLst>
            <pc:docMk/>
            <pc:sldMk cId="43339045" sldId="261"/>
            <ac:spMk id="10" creationId="{E380D31B-0E5B-6293-0C90-64D80ECCD02C}"/>
          </ac:spMkLst>
        </pc:spChg>
        <pc:spChg chg="add mod">
          <ac:chgData name="Alison Cook" userId="8d83802f-4ad8-42cd-9722-3a8036e083b8" providerId="ADAL" clId="{5809A21B-CA93-4904-9E13-E891902E562D}" dt="2022-10-10T04:37:53.033" v="87"/>
          <ac:spMkLst>
            <pc:docMk/>
            <pc:sldMk cId="43339045" sldId="261"/>
            <ac:spMk id="11" creationId="{660EDE24-71C6-4734-9EEB-872C17CD0465}"/>
          </ac:spMkLst>
        </pc:spChg>
        <pc:spChg chg="add mod">
          <ac:chgData name="Alison Cook" userId="8d83802f-4ad8-42cd-9722-3a8036e083b8" providerId="ADAL" clId="{5809A21B-CA93-4904-9E13-E891902E562D}" dt="2022-10-10T04:37:53.033" v="87"/>
          <ac:spMkLst>
            <pc:docMk/>
            <pc:sldMk cId="43339045" sldId="261"/>
            <ac:spMk id="12" creationId="{CD5DFA81-8089-1795-084C-0383D0357039}"/>
          </ac:spMkLst>
        </pc:spChg>
        <pc:spChg chg="add mod">
          <ac:chgData name="Alison Cook" userId="8d83802f-4ad8-42cd-9722-3a8036e083b8" providerId="ADAL" clId="{5809A21B-CA93-4904-9E13-E891902E562D}" dt="2022-10-10T04:37:53.033" v="87"/>
          <ac:spMkLst>
            <pc:docMk/>
            <pc:sldMk cId="43339045" sldId="261"/>
            <ac:spMk id="13" creationId="{CA89DD40-4CEF-7ADD-C52A-9658F02BB98F}"/>
          </ac:spMkLst>
        </pc:spChg>
        <pc:spChg chg="add mod">
          <ac:chgData name="Alison Cook" userId="8d83802f-4ad8-42cd-9722-3a8036e083b8" providerId="ADAL" clId="{5809A21B-CA93-4904-9E13-E891902E562D}" dt="2022-10-10T04:37:53.033" v="87"/>
          <ac:spMkLst>
            <pc:docMk/>
            <pc:sldMk cId="43339045" sldId="261"/>
            <ac:spMk id="15" creationId="{20B78022-B580-9AA7-168C-E4B59E066D6C}"/>
          </ac:spMkLst>
        </pc:spChg>
        <pc:picChg chg="add mod">
          <ac:chgData name="Alison Cook" userId="8d83802f-4ad8-42cd-9722-3a8036e083b8" providerId="ADAL" clId="{5809A21B-CA93-4904-9E13-E891902E562D}" dt="2022-10-10T04:37:53.033" v="87"/>
          <ac:picMkLst>
            <pc:docMk/>
            <pc:sldMk cId="43339045" sldId="261"/>
            <ac:picMk id="6" creationId="{FD33A47B-2402-3E5C-BA53-9AC252868503}"/>
          </ac:picMkLst>
        </pc:picChg>
        <pc:picChg chg="add mod">
          <ac:chgData name="Alison Cook" userId="8d83802f-4ad8-42cd-9722-3a8036e083b8" providerId="ADAL" clId="{5809A21B-CA93-4904-9E13-E891902E562D}" dt="2022-10-10T04:37:53.033" v="87"/>
          <ac:picMkLst>
            <pc:docMk/>
            <pc:sldMk cId="43339045" sldId="261"/>
            <ac:picMk id="14" creationId="{54A00F94-21A8-49F6-5EF6-1156FD8251DE}"/>
          </ac:picMkLst>
        </pc:picChg>
      </pc:sldChg>
      <pc:sldChg chg="addSp delSp modSp new mod">
        <pc:chgData name="Alison Cook" userId="8d83802f-4ad8-42cd-9722-3a8036e083b8" providerId="ADAL" clId="{5809A21B-CA93-4904-9E13-E891902E562D}" dt="2022-10-10T04:38:46.886" v="98" actId="20577"/>
        <pc:sldMkLst>
          <pc:docMk/>
          <pc:sldMk cId="1473770188" sldId="262"/>
        </pc:sldMkLst>
        <pc:spChg chg="mod">
          <ac:chgData name="Alison Cook" userId="8d83802f-4ad8-42cd-9722-3a8036e083b8" providerId="ADAL" clId="{5809A21B-CA93-4904-9E13-E891902E562D}" dt="2022-10-10T04:38:46.886" v="98" actId="20577"/>
          <ac:spMkLst>
            <pc:docMk/>
            <pc:sldMk cId="1473770188" sldId="262"/>
            <ac:spMk id="2" creationId="{B58A7D2E-8EFA-86B8-6AF0-59D13167B0A5}"/>
          </ac:spMkLst>
        </pc:spChg>
        <pc:spChg chg="del">
          <ac:chgData name="Alison Cook" userId="8d83802f-4ad8-42cd-9722-3a8036e083b8" providerId="ADAL" clId="{5809A21B-CA93-4904-9E13-E891902E562D}" dt="2022-10-10T04:38:28.504" v="90" actId="478"/>
          <ac:spMkLst>
            <pc:docMk/>
            <pc:sldMk cId="1473770188" sldId="262"/>
            <ac:spMk id="3" creationId="{494F0922-98A8-B9FA-7AA2-BB9FBE909CCB}"/>
          </ac:spMkLst>
        </pc:spChg>
        <pc:spChg chg="add mod">
          <ac:chgData name="Alison Cook" userId="8d83802f-4ad8-42cd-9722-3a8036e083b8" providerId="ADAL" clId="{5809A21B-CA93-4904-9E13-E891902E562D}" dt="2022-10-10T04:38:31.107" v="92" actId="5793"/>
          <ac:spMkLst>
            <pc:docMk/>
            <pc:sldMk cId="1473770188" sldId="262"/>
            <ac:spMk id="4" creationId="{1BE689BB-12E1-9DF8-3A47-7F2CD4C326F3}"/>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8827-2495-F0EF-96C9-63807FCC57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15F1D8B-4769-A4DF-B268-E3CD2DCECF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3695F3-6289-20EE-9E8C-110BC4DCBFEB}"/>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5" name="Footer Placeholder 4">
            <a:extLst>
              <a:ext uri="{FF2B5EF4-FFF2-40B4-BE49-F238E27FC236}">
                <a16:creationId xmlns:a16="http://schemas.microsoft.com/office/drawing/2014/main" id="{FEFE2FCF-19D5-3DC8-C26C-B213F0A2E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2E6C1-D1A1-290B-1C9F-47F1CBE82499}"/>
              </a:ext>
            </a:extLst>
          </p:cNvPr>
          <p:cNvSpPr>
            <a:spLocks noGrp="1"/>
          </p:cNvSpPr>
          <p:nvPr>
            <p:ph type="sldNum" sz="quarter" idx="12"/>
          </p:nvPr>
        </p:nvSpPr>
        <p:spPr/>
        <p:txBody>
          <a:bodyPr/>
          <a:lstStyle/>
          <a:p>
            <a:fld id="{FF190079-5AF1-154E-B725-E603848899E8}" type="slidenum">
              <a:rPr lang="en-US" smtClean="0"/>
              <a:t>‹#›</a:t>
            </a:fld>
            <a:endParaRPr lang="en-US"/>
          </a:p>
        </p:txBody>
      </p:sp>
      <p:pic>
        <p:nvPicPr>
          <p:cNvPr id="8" name="Picture 7">
            <a:extLst>
              <a:ext uri="{FF2B5EF4-FFF2-40B4-BE49-F238E27FC236}">
                <a16:creationId xmlns:a16="http://schemas.microsoft.com/office/drawing/2014/main" id="{EA91C109-1E56-0B95-8B22-49F3883D3F03}"/>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61304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4FA8-8B24-AAD6-C222-CBDFB6C594A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74EBB6A-B9DB-E434-B3A8-35D27EA74DD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6E452-527C-E981-D950-460A3F651CCD}"/>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5" name="Footer Placeholder 4">
            <a:extLst>
              <a:ext uri="{FF2B5EF4-FFF2-40B4-BE49-F238E27FC236}">
                <a16:creationId xmlns:a16="http://schemas.microsoft.com/office/drawing/2014/main" id="{04B1F21D-F557-2F48-D823-244CFF0F2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A296E-42CF-3210-4363-03C6C6C2FF0C}"/>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1647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78E37-998B-4FBC-4073-C97B69B425D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1C719A-84B8-0435-15CA-0A17091D69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BEF707-7839-6A15-18D6-6BD3717A97C4}"/>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5" name="Footer Placeholder 4">
            <a:extLst>
              <a:ext uri="{FF2B5EF4-FFF2-40B4-BE49-F238E27FC236}">
                <a16:creationId xmlns:a16="http://schemas.microsoft.com/office/drawing/2014/main" id="{F9BD6C7C-4590-4444-0AA1-06581A6D2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292D-AFB5-D3F9-C4EE-5772EB1DE332}"/>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202464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3A71-95B6-E4CB-94F5-0F730D7CB8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E1DDB2-75C9-DB7E-27C0-FE3AAE3866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3A861F-52B4-A9E5-4F98-D7970D91FF18}"/>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5" name="Footer Placeholder 4">
            <a:extLst>
              <a:ext uri="{FF2B5EF4-FFF2-40B4-BE49-F238E27FC236}">
                <a16:creationId xmlns:a16="http://schemas.microsoft.com/office/drawing/2014/main" id="{9FD6D681-EDE7-25AB-BBBA-25D35D652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982EA-00D7-14F0-50C3-E610EEF73B2E}"/>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356518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C31B-18EA-EA3D-6382-D4782BF1045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5A905C-77B6-E509-AE9A-791426AD14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4AE7CC-8675-A009-8B02-A2A0D44A6D3F}"/>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5" name="Footer Placeholder 4">
            <a:extLst>
              <a:ext uri="{FF2B5EF4-FFF2-40B4-BE49-F238E27FC236}">
                <a16:creationId xmlns:a16="http://schemas.microsoft.com/office/drawing/2014/main" id="{5E15F536-FB77-99C4-7B72-2031F4ABB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582F1-9E73-E395-9EF7-8EDC796596DB}"/>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252244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8CDB-8048-5727-8E49-96EB157749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77BE84-6773-0010-04E0-82D8B8A667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E2A8DA6-FDAD-77A0-A1C1-7E2BEE72D5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50ADA0D-F3A1-B919-A4B1-F1FE8408CB36}"/>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6" name="Footer Placeholder 5">
            <a:extLst>
              <a:ext uri="{FF2B5EF4-FFF2-40B4-BE49-F238E27FC236}">
                <a16:creationId xmlns:a16="http://schemas.microsoft.com/office/drawing/2014/main" id="{B0B70DCC-3B6B-E9F9-B3BC-14E46EAA2E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30293-4DCA-5A80-04CC-EA2B6E6CFBB2}"/>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284373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DE33-972B-89E7-1229-C8A5480E54E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7689143-8D88-7991-6025-AC8968439B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68473F-AA30-7BAB-C2FA-37638DCE48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2F07DD-1DF3-0239-B708-6CE9990D4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0815F5-1473-09F0-D7EA-F2687CAF48C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BA960E7-683A-C144-7C01-07B93D67BC9D}"/>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8" name="Footer Placeholder 7">
            <a:extLst>
              <a:ext uri="{FF2B5EF4-FFF2-40B4-BE49-F238E27FC236}">
                <a16:creationId xmlns:a16="http://schemas.microsoft.com/office/drawing/2014/main" id="{A09951A5-710D-C7BC-FF65-B482BFB36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6DAC3-EA1E-3545-3C6E-0464177965FA}"/>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4990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929B-6BB7-360D-6EA6-34070A9F309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EF9C2F-4FA8-F6B3-60F6-01B5C982E15D}"/>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4" name="Footer Placeholder 3">
            <a:extLst>
              <a:ext uri="{FF2B5EF4-FFF2-40B4-BE49-F238E27FC236}">
                <a16:creationId xmlns:a16="http://schemas.microsoft.com/office/drawing/2014/main" id="{52960CAE-E976-C36C-58B3-DC4B0014EE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E17685-84A3-9574-4BC8-2ED60FFFC391}"/>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416098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226544-BCEC-24D7-3BC9-8F90D9014082}"/>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3" name="Footer Placeholder 2">
            <a:extLst>
              <a:ext uri="{FF2B5EF4-FFF2-40B4-BE49-F238E27FC236}">
                <a16:creationId xmlns:a16="http://schemas.microsoft.com/office/drawing/2014/main" id="{6D3B7DB8-F072-74FC-1C54-CA326576E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BB0D95-EAB3-E770-CB8A-DE53E92E0D1B}"/>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392511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9C6A-3B3C-0068-8224-FCC6C05036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9D01142-2287-516D-CC44-CA34E2BD9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0DB4760-4794-2325-5553-F79B9B700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000FA5-2809-0C46-41CF-4FB87708AB2C}"/>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6" name="Footer Placeholder 5">
            <a:extLst>
              <a:ext uri="{FF2B5EF4-FFF2-40B4-BE49-F238E27FC236}">
                <a16:creationId xmlns:a16="http://schemas.microsoft.com/office/drawing/2014/main" id="{F5784FFC-BF5E-AE62-8CDA-47C8AF7A7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C7D75-9B68-DEB3-9A6B-4CD363BA84BA}"/>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321074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C93E-B215-943F-9583-623E618D65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971D50D-FCE6-3E70-F7A4-4FEDD97D5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D62B5C-3A53-992A-2F52-6DB40BC8C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C8D7C2-3297-0DB9-A7CE-0958959FDA1D}"/>
              </a:ext>
            </a:extLst>
          </p:cNvPr>
          <p:cNvSpPr>
            <a:spLocks noGrp="1"/>
          </p:cNvSpPr>
          <p:nvPr>
            <p:ph type="dt" sz="half" idx="10"/>
          </p:nvPr>
        </p:nvSpPr>
        <p:spPr/>
        <p:txBody>
          <a:bodyPr/>
          <a:lstStyle/>
          <a:p>
            <a:fld id="{3BBC5F13-BCC2-424E-A452-03B5BDB88A2D}" type="datetimeFigureOut">
              <a:rPr lang="en-US" smtClean="0"/>
              <a:t>10/10/2022</a:t>
            </a:fld>
            <a:endParaRPr lang="en-US"/>
          </a:p>
        </p:txBody>
      </p:sp>
      <p:sp>
        <p:nvSpPr>
          <p:cNvPr id="6" name="Footer Placeholder 5">
            <a:extLst>
              <a:ext uri="{FF2B5EF4-FFF2-40B4-BE49-F238E27FC236}">
                <a16:creationId xmlns:a16="http://schemas.microsoft.com/office/drawing/2014/main" id="{EBBCC25E-01B6-1647-8D44-37AAD681A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A7FE3-C476-7ED1-27CD-B330433D7FC8}"/>
              </a:ext>
            </a:extLst>
          </p:cNvPr>
          <p:cNvSpPr>
            <a:spLocks noGrp="1"/>
          </p:cNvSpPr>
          <p:nvPr>
            <p:ph type="sldNum" sz="quarter" idx="12"/>
          </p:nvPr>
        </p:nvSpPr>
        <p:spPr/>
        <p:txBody>
          <a:bodyPr/>
          <a:lstStyle/>
          <a:p>
            <a:fld id="{FF190079-5AF1-154E-B725-E603848899E8}" type="slidenum">
              <a:rPr lang="en-US" smtClean="0"/>
              <a:t>‹#›</a:t>
            </a:fld>
            <a:endParaRPr lang="en-US"/>
          </a:p>
        </p:txBody>
      </p:sp>
    </p:spTree>
    <p:extLst>
      <p:ext uri="{BB962C8B-B14F-4D97-AF65-F5344CB8AC3E}">
        <p14:creationId xmlns:p14="http://schemas.microsoft.com/office/powerpoint/2010/main" val="25446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805421-9509-798E-28F2-683AABC30645}"/>
              </a:ext>
            </a:extLst>
          </p:cNvPr>
          <p:cNvPicPr>
            <a:picLocks noChangeAspect="1"/>
          </p:cNvPicPr>
          <p:nvPr userDrawn="1"/>
        </p:nvPicPr>
        <p:blipFill>
          <a:blip r:embed="rId13"/>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B704527-E4FE-D0E1-C831-97FBF8A8F909}"/>
              </a:ext>
            </a:extLst>
          </p:cNvPr>
          <p:cNvSpPr>
            <a:spLocks noGrp="1"/>
          </p:cNvSpPr>
          <p:nvPr>
            <p:ph type="title"/>
          </p:nvPr>
        </p:nvSpPr>
        <p:spPr>
          <a:xfrm>
            <a:off x="351183" y="-72197"/>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F964B6D-0EAA-6F23-391E-4DC9EF245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A9F3B4-65BC-9761-4811-114556E5D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C5F13-BCC2-424E-A452-03B5BDB88A2D}" type="datetimeFigureOut">
              <a:rPr lang="en-US" smtClean="0"/>
              <a:t>10/10/2022</a:t>
            </a:fld>
            <a:endParaRPr lang="en-US"/>
          </a:p>
        </p:txBody>
      </p:sp>
      <p:sp>
        <p:nvSpPr>
          <p:cNvPr id="5" name="Footer Placeholder 4">
            <a:extLst>
              <a:ext uri="{FF2B5EF4-FFF2-40B4-BE49-F238E27FC236}">
                <a16:creationId xmlns:a16="http://schemas.microsoft.com/office/drawing/2014/main" id="{F6BC9230-4C40-671D-61D4-38AA27B7D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2A0315-6C75-3E88-6317-BC603FB21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90079-5AF1-154E-B725-E603848899E8}" type="slidenum">
              <a:rPr lang="en-US" smtClean="0"/>
              <a:t>‹#›</a:t>
            </a:fld>
            <a:endParaRPr lang="en-US"/>
          </a:p>
        </p:txBody>
      </p:sp>
    </p:spTree>
    <p:extLst>
      <p:ext uri="{BB962C8B-B14F-4D97-AF65-F5344CB8AC3E}">
        <p14:creationId xmlns:p14="http://schemas.microsoft.com/office/powerpoint/2010/main" val="141283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85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5AB6-9483-8B6E-AC5F-873E561900E6}"/>
              </a:ext>
            </a:extLst>
          </p:cNvPr>
          <p:cNvSpPr>
            <a:spLocks noGrp="1"/>
          </p:cNvSpPr>
          <p:nvPr>
            <p:ph type="title"/>
          </p:nvPr>
        </p:nvSpPr>
        <p:spPr/>
        <p:txBody>
          <a:bodyPr/>
          <a:lstStyle/>
          <a:p>
            <a:r>
              <a:rPr lang="en-US" dirty="0"/>
              <a:t>2023 NT ACE Conference Audit Poster Style Guide</a:t>
            </a:r>
          </a:p>
        </p:txBody>
      </p:sp>
      <p:sp>
        <p:nvSpPr>
          <p:cNvPr id="3" name="Content Placeholder 2">
            <a:extLst>
              <a:ext uri="{FF2B5EF4-FFF2-40B4-BE49-F238E27FC236}">
                <a16:creationId xmlns:a16="http://schemas.microsoft.com/office/drawing/2014/main" id="{52F6797B-4A20-C577-8916-8D55DC837725}"/>
              </a:ext>
            </a:extLst>
          </p:cNvPr>
          <p:cNvSpPr>
            <a:spLocks noGrp="1"/>
          </p:cNvSpPr>
          <p:nvPr>
            <p:ph idx="1"/>
          </p:nvPr>
        </p:nvSpPr>
        <p:spPr/>
        <p:txBody>
          <a:bodyPr>
            <a:normAutofit fontScale="62500" lnSpcReduction="20000"/>
          </a:bodyPr>
          <a:lstStyle/>
          <a:p>
            <a:pPr marL="0" indent="0">
              <a:spcAft>
                <a:spcPts val="1177"/>
              </a:spcAft>
              <a:buNone/>
            </a:pPr>
            <a:r>
              <a:rPr lang="en-US" sz="4000" dirty="0">
                <a:latin typeface="Calibri" panose="020F0502020204030204" pitchFamily="34" charset="0"/>
                <a:cs typeface="Calibri" panose="020F0502020204030204" pitchFamily="34" charset="0"/>
              </a:rPr>
              <a:t>The rules</a:t>
            </a:r>
          </a:p>
          <a:p>
            <a:pPr>
              <a:spcAft>
                <a:spcPts val="1177"/>
              </a:spcAft>
            </a:pPr>
            <a:r>
              <a:rPr lang="en-US" sz="2800" dirty="0">
                <a:latin typeface="Calibri" panose="020F0502020204030204" pitchFamily="34" charset="0"/>
                <a:cs typeface="Calibri" panose="020F0502020204030204" pitchFamily="34" charset="0"/>
              </a:rPr>
              <a:t>Please submit your audit poster using the template we’ve made available for you to download as a .ppt or .pptx file.</a:t>
            </a:r>
          </a:p>
          <a:p>
            <a:pPr>
              <a:spcAft>
                <a:spcPts val="1177"/>
              </a:spcAft>
            </a:pPr>
            <a:r>
              <a:rPr lang="en-US" sz="2800" dirty="0">
                <a:latin typeface="Calibri" panose="020F0502020204030204" pitchFamily="34" charset="0"/>
                <a:cs typeface="Calibri" panose="020F0502020204030204" pitchFamily="34" charset="0"/>
              </a:rPr>
              <a:t>Video clips may be used. They should be embedded (not linked) and set to play automatically and loop continuously.</a:t>
            </a:r>
          </a:p>
          <a:p>
            <a:pPr>
              <a:spcAft>
                <a:spcPts val="1177"/>
              </a:spcAft>
            </a:pPr>
            <a:r>
              <a:rPr lang="en-US" sz="2800" dirty="0">
                <a:latin typeface="Calibri" panose="020F0502020204030204" pitchFamily="34" charset="0"/>
                <a:cs typeface="Calibri" panose="020F0502020204030204" pitchFamily="34" charset="0"/>
              </a:rPr>
              <a:t>Animations (text builds etc.) can also be used. We advise using them sparingly. They will need to be set to transition at timed intervals.</a:t>
            </a:r>
          </a:p>
          <a:p>
            <a:pPr>
              <a:spcAft>
                <a:spcPts val="1177"/>
              </a:spcAft>
            </a:pPr>
            <a:r>
              <a:rPr lang="en-US" sz="2800" dirty="0">
                <a:latin typeface="Calibri" panose="020F0502020204030204" pitchFamily="34" charset="0"/>
                <a:cs typeface="Calibri" panose="020F0502020204030204" pitchFamily="34" charset="0"/>
              </a:rPr>
              <a:t>Sound is not supported. No audio. </a:t>
            </a:r>
          </a:p>
          <a:p>
            <a:pPr>
              <a:spcAft>
                <a:spcPts val="1177"/>
              </a:spcAft>
            </a:pPr>
            <a:r>
              <a:rPr lang="en-US" sz="2800" dirty="0">
                <a:latin typeface="Calibri" panose="020F0502020204030204" pitchFamily="34" charset="0"/>
                <a:cs typeface="Calibri" panose="020F0502020204030204" pitchFamily="34" charset="0"/>
              </a:rPr>
              <a:t>Presenters must declare on their poster whether or not they have a conflict of interest, i.e. personal, professional or business affiliation relevant to the presentation. Sources of funding, equipment or other support must be given.</a:t>
            </a:r>
          </a:p>
          <a:p>
            <a:pPr>
              <a:spcAft>
                <a:spcPts val="1177"/>
              </a:spcAft>
            </a:pPr>
            <a:r>
              <a:rPr lang="en-US" sz="2800" dirty="0">
                <a:latin typeface="Calibri" panose="020F0502020204030204" pitchFamily="34" charset="0"/>
                <a:cs typeface="Calibri" panose="020F0502020204030204" pitchFamily="34" charset="0"/>
              </a:rPr>
              <a:t>You should not feel constrained by the design guidelines that appear on the following slides. Our hints and tips are just that, and ultimately it’s up to you. </a:t>
            </a:r>
          </a:p>
        </p:txBody>
      </p:sp>
    </p:spTree>
    <p:extLst>
      <p:ext uri="{BB962C8B-B14F-4D97-AF65-F5344CB8AC3E}">
        <p14:creationId xmlns:p14="http://schemas.microsoft.com/office/powerpoint/2010/main" val="252362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9235-64EB-27AF-9F4E-72E28215F11F}"/>
              </a:ext>
            </a:extLst>
          </p:cNvPr>
          <p:cNvSpPr>
            <a:spLocks noGrp="1"/>
          </p:cNvSpPr>
          <p:nvPr>
            <p:ph type="title"/>
          </p:nvPr>
        </p:nvSpPr>
        <p:spPr/>
        <p:txBody>
          <a:bodyPr/>
          <a:lstStyle/>
          <a:p>
            <a:r>
              <a:rPr lang="en-US" dirty="0"/>
              <a:t>2023 NT ACE Conference Audit Poster Style Guide</a:t>
            </a:r>
            <a:endParaRPr lang="en-AU" dirty="0"/>
          </a:p>
        </p:txBody>
      </p:sp>
      <p:sp>
        <p:nvSpPr>
          <p:cNvPr id="4" name="Rectangle 3">
            <a:extLst>
              <a:ext uri="{FF2B5EF4-FFF2-40B4-BE49-F238E27FC236}">
                <a16:creationId xmlns:a16="http://schemas.microsoft.com/office/drawing/2014/main" id="{F5E6F497-319C-EF65-AB7C-35284542C2CE}"/>
              </a:ext>
            </a:extLst>
          </p:cNvPr>
          <p:cNvSpPr/>
          <p:nvPr/>
        </p:nvSpPr>
        <p:spPr>
          <a:xfrm>
            <a:off x="955666" y="2028814"/>
            <a:ext cx="3916515" cy="3554819"/>
          </a:xfrm>
          <a:prstGeom prst="rect">
            <a:avLst/>
          </a:prstGeom>
        </p:spPr>
        <p:txBody>
          <a:bodyPr wrap="square">
            <a:spAutoFit/>
          </a:bodyPr>
          <a:lstStyle/>
          <a:p>
            <a:pPr>
              <a:spcAft>
                <a:spcPts val="1767"/>
              </a:spcAft>
            </a:pPr>
            <a:r>
              <a:rPr lang="en-US" sz="3200" dirty="0">
                <a:latin typeface="Calibri" panose="020F0502020204030204" pitchFamily="34" charset="0"/>
                <a:cs typeface="Calibri" panose="020F0502020204030204" pitchFamily="34" charset="0"/>
              </a:rPr>
              <a:t>Start by designing your layout</a:t>
            </a:r>
            <a:r>
              <a:rPr lang="en-US" sz="2800" dirty="0">
                <a:latin typeface="Calibri" panose="020F0502020204030204" pitchFamily="34" charset="0"/>
                <a:cs typeface="Calibri" panose="020F0502020204030204" pitchFamily="34" charset="0"/>
              </a:rPr>
              <a:t>	</a:t>
            </a:r>
          </a:p>
          <a:p>
            <a:pPr>
              <a:lnSpc>
                <a:spcPct val="90000"/>
              </a:lnSpc>
              <a:spcAft>
                <a:spcPts val="1177"/>
              </a:spcAft>
            </a:pPr>
            <a:endParaRPr lang="en-US" sz="2400" dirty="0">
              <a:latin typeface="Calibri" panose="020F0502020204030204" pitchFamily="34" charset="0"/>
              <a:cs typeface="Calibri" panose="020F0502020204030204" pitchFamily="34" charset="0"/>
            </a:endParaRPr>
          </a:p>
          <a:p>
            <a:pPr>
              <a:lnSpc>
                <a:spcPct val="90000"/>
              </a:lnSpc>
              <a:spcAft>
                <a:spcPts val="1177"/>
              </a:spcAft>
            </a:pPr>
            <a:r>
              <a:rPr lang="en-US" sz="2400" dirty="0">
                <a:latin typeface="Calibri" panose="020F0502020204030204" pitchFamily="34" charset="0"/>
                <a:cs typeface="Calibri" panose="020F0502020204030204" pitchFamily="34" charset="0"/>
              </a:rPr>
              <a:t>Anyone viewing your poster should be able to easily understand the sequence of information. </a:t>
            </a:r>
            <a:r>
              <a:rPr lang="en-US" sz="2000" dirty="0"/>
              <a:t>	</a:t>
            </a:r>
          </a:p>
          <a:p>
            <a:pPr>
              <a:lnSpc>
                <a:spcPct val="90000"/>
              </a:lnSpc>
              <a:spcAft>
                <a:spcPts val="1177"/>
              </a:spcAft>
            </a:pPr>
            <a:endParaRPr lang="en-US" sz="2000" dirty="0"/>
          </a:p>
        </p:txBody>
      </p:sp>
      <p:pic>
        <p:nvPicPr>
          <p:cNvPr id="5" name="Picture 4" descr="Screen Shot 2014-03-07 at 13.53.24.png">
            <a:extLst>
              <a:ext uri="{FF2B5EF4-FFF2-40B4-BE49-F238E27FC236}">
                <a16:creationId xmlns:a16="http://schemas.microsoft.com/office/drawing/2014/main" id="{84022887-3AA2-FADA-0097-9AD2D1595C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38982" y="2028814"/>
            <a:ext cx="5449017" cy="3823721"/>
          </a:xfrm>
          <a:prstGeom prst="rect">
            <a:avLst/>
          </a:prstGeom>
          <a:effectLst/>
        </p:spPr>
      </p:pic>
    </p:spTree>
    <p:extLst>
      <p:ext uri="{BB962C8B-B14F-4D97-AF65-F5344CB8AC3E}">
        <p14:creationId xmlns:p14="http://schemas.microsoft.com/office/powerpoint/2010/main" val="231675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BB54-D35F-68B7-4756-BDE2ED517E24}"/>
              </a:ext>
            </a:extLst>
          </p:cNvPr>
          <p:cNvSpPr>
            <a:spLocks noGrp="1"/>
          </p:cNvSpPr>
          <p:nvPr>
            <p:ph type="title"/>
          </p:nvPr>
        </p:nvSpPr>
        <p:spPr/>
        <p:txBody>
          <a:bodyPr/>
          <a:lstStyle/>
          <a:p>
            <a:r>
              <a:rPr lang="en-US" dirty="0"/>
              <a:t>2023 NT ACE Conference Audit Poster Style Guide</a:t>
            </a:r>
            <a:endParaRPr lang="en-AU" dirty="0"/>
          </a:p>
        </p:txBody>
      </p:sp>
      <p:sp>
        <p:nvSpPr>
          <p:cNvPr id="4" name="Rectangle 3">
            <a:extLst>
              <a:ext uri="{FF2B5EF4-FFF2-40B4-BE49-F238E27FC236}">
                <a16:creationId xmlns:a16="http://schemas.microsoft.com/office/drawing/2014/main" id="{EC5A951F-6A46-13B0-E0D2-8C3201A48A80}"/>
              </a:ext>
            </a:extLst>
          </p:cNvPr>
          <p:cNvSpPr/>
          <p:nvPr/>
        </p:nvSpPr>
        <p:spPr>
          <a:xfrm>
            <a:off x="935143" y="1838035"/>
            <a:ext cx="4754457" cy="3936462"/>
          </a:xfrm>
          <a:prstGeom prst="rect">
            <a:avLst/>
          </a:prstGeom>
        </p:spPr>
        <p:txBody>
          <a:bodyPr wrap="square">
            <a:spAutoFit/>
          </a:bodyPr>
          <a:lstStyle/>
          <a:p>
            <a:pPr>
              <a:spcAft>
                <a:spcPts val="1767"/>
              </a:spcAft>
            </a:pPr>
            <a:r>
              <a:rPr lang="en-US" sz="3200" dirty="0">
                <a:latin typeface="Calibri" panose="020F0502020204030204" pitchFamily="34" charset="0"/>
                <a:cs typeface="Calibri" panose="020F0502020204030204" pitchFamily="34" charset="0"/>
              </a:rPr>
              <a:t>Layout design</a:t>
            </a:r>
          </a:p>
          <a:p>
            <a:pPr>
              <a:lnSpc>
                <a:spcPct val="90000"/>
              </a:lnSpc>
              <a:spcAft>
                <a:spcPts val="1177"/>
              </a:spcAft>
            </a:pPr>
            <a:endParaRPr lang="en-US" sz="2400" dirty="0">
              <a:latin typeface="Calibri" panose="020F0502020204030204" pitchFamily="34" charset="0"/>
              <a:cs typeface="Calibri" panose="020F0502020204030204" pitchFamily="34" charset="0"/>
            </a:endParaRPr>
          </a:p>
          <a:p>
            <a:pPr>
              <a:lnSpc>
                <a:spcPct val="90000"/>
              </a:lnSpc>
              <a:spcAft>
                <a:spcPts val="1177"/>
              </a:spcAft>
            </a:pPr>
            <a:r>
              <a:rPr lang="en-US" sz="2400" dirty="0">
                <a:latin typeface="Calibri" panose="020F0502020204030204" pitchFamily="34" charset="0"/>
                <a:cs typeface="Calibri" panose="020F0502020204030204" pitchFamily="34" charset="0"/>
              </a:rPr>
              <a:t>The example here shows an effective layout because it has been </a:t>
            </a:r>
            <a:r>
              <a:rPr lang="en-US" sz="2400" dirty="0" err="1">
                <a:latin typeface="Calibri" panose="020F0502020204030204" pitchFamily="34" charset="0"/>
                <a:cs typeface="Calibri" panose="020F0502020204030204" pitchFamily="34" charset="0"/>
              </a:rPr>
              <a:t>organised</a:t>
            </a:r>
            <a:r>
              <a:rPr lang="en-US" sz="2400" dirty="0">
                <a:latin typeface="Calibri" panose="020F0502020204030204" pitchFamily="34" charset="0"/>
                <a:cs typeface="Calibri" panose="020F0502020204030204" pitchFamily="34" charset="0"/>
              </a:rPr>
              <a:t> into a grid.</a:t>
            </a:r>
          </a:p>
          <a:p>
            <a:pPr>
              <a:lnSpc>
                <a:spcPct val="90000"/>
              </a:lnSpc>
              <a:spcAft>
                <a:spcPts val="1177"/>
              </a:spcAft>
            </a:pPr>
            <a:endParaRPr lang="en-US" sz="2400" dirty="0">
              <a:latin typeface="Calibri" panose="020F0502020204030204" pitchFamily="34" charset="0"/>
              <a:cs typeface="Calibri" panose="020F0502020204030204" pitchFamily="34" charset="0"/>
            </a:endParaRPr>
          </a:p>
          <a:p>
            <a:pPr>
              <a:lnSpc>
                <a:spcPct val="90000"/>
              </a:lnSpc>
              <a:spcAft>
                <a:spcPts val="1177"/>
              </a:spcAft>
            </a:pPr>
            <a:r>
              <a:rPr lang="en-US" sz="2400" dirty="0">
                <a:latin typeface="Calibri" panose="020F0502020204030204" pitchFamily="34" charset="0"/>
                <a:cs typeface="Calibri" panose="020F0502020204030204" pitchFamily="34" charset="0"/>
              </a:rPr>
              <a:t>To enable gridlines navigate to the View tab in the ribbon, then tick the Guides box.</a:t>
            </a:r>
            <a:endParaRPr lang="en-AU" sz="2400" dirty="0">
              <a:latin typeface="Calibri" panose="020F0502020204030204" pitchFamily="34" charset="0"/>
              <a:cs typeface="Calibri" panose="020F0502020204030204" pitchFamily="34" charset="0"/>
            </a:endParaRPr>
          </a:p>
        </p:txBody>
      </p:sp>
      <p:pic>
        <p:nvPicPr>
          <p:cNvPr id="5" name="Picture 4" descr="Screen Shot 2014-03-07 at 13.59.52.png">
            <a:extLst>
              <a:ext uri="{FF2B5EF4-FFF2-40B4-BE49-F238E27FC236}">
                <a16:creationId xmlns:a16="http://schemas.microsoft.com/office/drawing/2014/main" id="{526D688A-958A-3E4B-1B3A-C28A1D2CAC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40582" y="1702361"/>
            <a:ext cx="5753722" cy="4207810"/>
          </a:xfrm>
          <a:prstGeom prst="rect">
            <a:avLst/>
          </a:prstGeom>
        </p:spPr>
      </p:pic>
    </p:spTree>
    <p:extLst>
      <p:ext uri="{BB962C8B-B14F-4D97-AF65-F5344CB8AC3E}">
        <p14:creationId xmlns:p14="http://schemas.microsoft.com/office/powerpoint/2010/main" val="264104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AC33-CAEC-6A41-5704-61942773C188}"/>
              </a:ext>
            </a:extLst>
          </p:cNvPr>
          <p:cNvSpPr>
            <a:spLocks noGrp="1"/>
          </p:cNvSpPr>
          <p:nvPr>
            <p:ph type="title"/>
          </p:nvPr>
        </p:nvSpPr>
        <p:spPr/>
        <p:txBody>
          <a:bodyPr/>
          <a:lstStyle/>
          <a:p>
            <a:r>
              <a:rPr lang="en-US" dirty="0"/>
              <a:t>Example poster with video</a:t>
            </a:r>
            <a:endParaRPr lang="en-AU" dirty="0"/>
          </a:p>
        </p:txBody>
      </p:sp>
      <p:sp>
        <p:nvSpPr>
          <p:cNvPr id="4" name="TextBox 3">
            <a:extLst>
              <a:ext uri="{FF2B5EF4-FFF2-40B4-BE49-F238E27FC236}">
                <a16:creationId xmlns:a16="http://schemas.microsoft.com/office/drawing/2014/main" id="{2432ADCA-B535-B3B3-9D26-0282EE0B4764}"/>
              </a:ext>
            </a:extLst>
          </p:cNvPr>
          <p:cNvSpPr txBox="1"/>
          <p:nvPr/>
        </p:nvSpPr>
        <p:spPr>
          <a:xfrm>
            <a:off x="423338" y="1571456"/>
            <a:ext cx="1293175" cy="355354"/>
          </a:xfrm>
          <a:prstGeom prst="rect">
            <a:avLst/>
          </a:prstGeom>
          <a:noFill/>
        </p:spPr>
        <p:txBody>
          <a:bodyPr wrap="none" rtlCol="0">
            <a:spAutoFit/>
          </a:bodyPr>
          <a:lstStyle/>
          <a:p>
            <a:pPr algn="l"/>
            <a:r>
              <a:rPr lang="en-US" sz="1709" dirty="0">
                <a:latin typeface="Calibri" panose="020F0502020204030204" pitchFamily="34" charset="0"/>
                <a:cs typeface="Calibri" panose="020F0502020204030204" pitchFamily="34" charset="0"/>
              </a:rPr>
              <a:t>Introduction</a:t>
            </a:r>
          </a:p>
        </p:txBody>
      </p:sp>
      <p:sp>
        <p:nvSpPr>
          <p:cNvPr id="5" name="TextBox 4">
            <a:extLst>
              <a:ext uri="{FF2B5EF4-FFF2-40B4-BE49-F238E27FC236}">
                <a16:creationId xmlns:a16="http://schemas.microsoft.com/office/drawing/2014/main" id="{34015FEC-927D-0B2D-F576-67742736364B}"/>
              </a:ext>
            </a:extLst>
          </p:cNvPr>
          <p:cNvSpPr txBox="1"/>
          <p:nvPr/>
        </p:nvSpPr>
        <p:spPr>
          <a:xfrm>
            <a:off x="423338" y="1888755"/>
            <a:ext cx="3608989" cy="2246769"/>
          </a:xfrm>
          <a:prstGeom prst="rect">
            <a:avLst/>
          </a:prstGeom>
          <a:noFill/>
        </p:spPr>
        <p:txBody>
          <a:bodyPr wrap="square" rtlCol="0">
            <a:spAutoFit/>
          </a:bodyPr>
          <a:lstStyle/>
          <a:p>
            <a:pPr algn="l"/>
            <a:r>
              <a:rPr lang="en-US" sz="1000" dirty="0">
                <a:latin typeface="Calibri" panose="020F0502020204030204" pitchFamily="34" charset="0"/>
                <a:ea typeface="Lato" panose="020F0502020204030203" pitchFamily="34" charset="0"/>
                <a:cs typeface="Calibri" panose="020F0502020204030204" pitchFamily="34" charset="0"/>
              </a:rP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a:t>
            </a:r>
            <a:r>
              <a:rPr lang="en-US" sz="1000" dirty="0" err="1">
                <a:latin typeface="Calibri" panose="020F0502020204030204" pitchFamily="34" charset="0"/>
                <a:ea typeface="Lato" panose="020F0502020204030203" pitchFamily="34" charset="0"/>
                <a:cs typeface="Calibri" panose="020F0502020204030204" pitchFamily="34" charset="0"/>
              </a:rPr>
              <a:t>optio</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cumque</a:t>
            </a:r>
            <a:endParaRPr lang="en-US" sz="1000" dirty="0">
              <a:latin typeface="Calibri" panose="020F0502020204030204" pitchFamily="34" charset="0"/>
              <a:ea typeface="Lato" panose="020F0502020204030203" pitchFamily="34" charset="0"/>
              <a:cs typeface="Calibri" panose="020F0502020204030204" pitchFamily="34" charset="0"/>
            </a:endParaRPr>
          </a:p>
          <a:p>
            <a:pPr algn="l"/>
            <a:endParaRPr lang="en-US" sz="1000" dirty="0">
              <a:latin typeface="Calibri" panose="020F0502020204030204" pitchFamily="34" charset="0"/>
              <a:ea typeface="Lato" panose="020F0502020204030203" pitchFamily="34" charset="0"/>
              <a:cs typeface="Calibri" panose="020F0502020204030204" pitchFamily="34" charset="0"/>
            </a:endParaRPr>
          </a:p>
          <a:p>
            <a:pPr algn="l"/>
            <a:r>
              <a:rPr lang="en-US" sz="1000" dirty="0">
                <a:latin typeface="Calibri" panose="020F0502020204030204" pitchFamily="34" charset="0"/>
                <a:ea typeface="Lato" panose="020F0502020204030203" pitchFamily="34" charset="0"/>
                <a:cs typeface="Calibri" panose="020F0502020204030204" pitchFamily="34" charset="0"/>
              </a:rPr>
              <a:t>At </a:t>
            </a:r>
            <a:r>
              <a:rPr lang="en-US" sz="1000" dirty="0" err="1">
                <a:latin typeface="Calibri" panose="020F0502020204030204" pitchFamily="34" charset="0"/>
                <a:ea typeface="Lato" panose="020F0502020204030203" pitchFamily="34" charset="0"/>
                <a:cs typeface="Calibri" panose="020F0502020204030204" pitchFamily="34" charset="0"/>
              </a:rPr>
              <a:t>vero</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eos</a:t>
            </a:r>
            <a:r>
              <a:rPr lang="en-US" sz="1000" dirty="0">
                <a:latin typeface="Calibri" panose="020F0502020204030204" pitchFamily="34" charset="0"/>
                <a:ea typeface="Lato" panose="020F0502020204030203" pitchFamily="34" charset="0"/>
                <a:cs typeface="Calibri" panose="020F0502020204030204" pitchFamily="34" charset="0"/>
              </a:rPr>
              <a:t> et </a:t>
            </a:r>
            <a:r>
              <a:rPr lang="en-US" sz="1000" dirty="0" err="1">
                <a:latin typeface="Calibri" panose="020F0502020204030204" pitchFamily="34" charset="0"/>
                <a:ea typeface="Lato" panose="020F0502020204030203" pitchFamily="34" charset="0"/>
                <a:cs typeface="Calibri" panose="020F0502020204030204" pitchFamily="34" charset="0"/>
              </a:rPr>
              <a:t>accusamus</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accusamus</a:t>
            </a:r>
            <a:r>
              <a:rPr lang="en-US" sz="1000" dirty="0">
                <a:latin typeface="Calibri" panose="020F0502020204030204" pitchFamily="34" charset="0"/>
                <a:ea typeface="Lato" panose="020F0502020204030203" pitchFamily="34" charset="0"/>
                <a:cs typeface="Calibri" panose="020F0502020204030204" pitchFamily="34" charset="0"/>
              </a:rPr>
              <a:t> et </a:t>
            </a:r>
            <a:r>
              <a:rPr lang="en-US" sz="1000" dirty="0" err="1">
                <a:latin typeface="Calibri" panose="020F0502020204030204" pitchFamily="34" charset="0"/>
                <a:ea typeface="Lato" panose="020F0502020204030203" pitchFamily="34" charset="0"/>
                <a:cs typeface="Calibri" panose="020F0502020204030204" pitchFamily="34" charset="0"/>
              </a:rPr>
              <a:t>iusto</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odio</a:t>
            </a:r>
            <a:r>
              <a:rPr lang="en-US" sz="1000" dirty="0">
                <a:latin typeface="Calibri" panose="020F0502020204030204" pitchFamily="34" charset="0"/>
                <a:ea typeface="Lato" panose="020F0502020204030203" pitchFamily="34" charset="0"/>
                <a:cs typeface="Calibri" panose="020F0502020204030204" pitchFamily="34" charset="0"/>
              </a:rPr>
              <a:t> et </a:t>
            </a:r>
            <a:r>
              <a:rPr lang="en-US" sz="1000" dirty="0" err="1">
                <a:latin typeface="Calibri" panose="020F0502020204030204" pitchFamily="34" charset="0"/>
                <a:ea typeface="Lato" panose="020F0502020204030203" pitchFamily="34" charset="0"/>
                <a:cs typeface="Calibri" panose="020F0502020204030204" pitchFamily="34" charset="0"/>
              </a:rPr>
              <a:t>iusto</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odio</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dignissimos</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ducimus</a:t>
            </a:r>
            <a:r>
              <a:rPr lang="en-US" sz="1000" dirty="0">
                <a:latin typeface="Calibri" panose="020F0502020204030204" pitchFamily="34" charset="0"/>
                <a:ea typeface="Lato" panose="020F0502020204030203" pitchFamily="34" charset="0"/>
                <a:cs typeface="Calibri" panose="020F0502020204030204" pitchFamily="34" charset="0"/>
              </a:rPr>
              <a:t> qui </a:t>
            </a:r>
            <a:r>
              <a:rPr lang="en-US" sz="1000" dirty="0" err="1">
                <a:latin typeface="Calibri" panose="020F0502020204030204" pitchFamily="34" charset="0"/>
                <a:ea typeface="Lato" panose="020F0502020204030203" pitchFamily="34" charset="0"/>
                <a:cs typeface="Calibri" panose="020F0502020204030204" pitchFamily="34" charset="0"/>
              </a:rPr>
              <a:t>blanditiis</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praesentium</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voluptatum</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deleniti</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atque</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corrupti</a:t>
            </a:r>
            <a:r>
              <a:rPr lang="en-US" sz="1000" dirty="0">
                <a:latin typeface="Calibri" panose="020F0502020204030204" pitchFamily="34" charset="0"/>
                <a:ea typeface="Lato" panose="020F0502020204030203" pitchFamily="34" charset="0"/>
                <a:cs typeface="Calibri" panose="020F0502020204030204" pitchFamily="34" charset="0"/>
              </a:rPr>
              <a:t> quos </a:t>
            </a:r>
            <a:r>
              <a:rPr lang="en-US" sz="1000" dirty="0" err="1">
                <a:latin typeface="Calibri" panose="020F0502020204030204" pitchFamily="34" charset="0"/>
                <a:ea typeface="Lato" panose="020F0502020204030203" pitchFamily="34" charset="0"/>
                <a:cs typeface="Calibri" panose="020F0502020204030204" pitchFamily="34" charset="0"/>
              </a:rPr>
              <a:t>dolores</a:t>
            </a:r>
            <a:r>
              <a:rPr lang="en-US" sz="1000" dirty="0">
                <a:latin typeface="Calibri" panose="020F0502020204030204" pitchFamily="34" charset="0"/>
                <a:ea typeface="Lato" panose="020F0502020204030203" pitchFamily="34" charset="0"/>
                <a:cs typeface="Calibri" panose="020F0502020204030204" pitchFamily="34" charset="0"/>
              </a:rPr>
              <a:t> et </a:t>
            </a:r>
            <a:r>
              <a:rPr lang="en-US" sz="1000" dirty="0" err="1">
                <a:latin typeface="Calibri" panose="020F0502020204030204" pitchFamily="34" charset="0"/>
                <a:ea typeface="Lato" panose="020F0502020204030203" pitchFamily="34" charset="0"/>
                <a:cs typeface="Calibri" panose="020F0502020204030204" pitchFamily="34" charset="0"/>
              </a:rPr>
              <a:t>quas</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molestias</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excepturi</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sint</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occaecati</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cupiditate</a:t>
            </a:r>
            <a:r>
              <a:rPr lang="en-US" sz="1000" dirty="0">
                <a:latin typeface="Calibri" panose="020F0502020204030204" pitchFamily="34" charset="0"/>
                <a:ea typeface="Lato" panose="020F0502020204030203" pitchFamily="34" charset="0"/>
                <a:cs typeface="Calibri" panose="020F0502020204030204" pitchFamily="34" charset="0"/>
              </a:rPr>
              <a:t> non provident, </a:t>
            </a:r>
            <a:r>
              <a:rPr lang="en-US" sz="1000" dirty="0" err="1">
                <a:latin typeface="Calibri" panose="020F0502020204030204" pitchFamily="34" charset="0"/>
                <a:ea typeface="Lato" panose="020F0502020204030203" pitchFamily="34" charset="0"/>
                <a:cs typeface="Calibri" panose="020F0502020204030204" pitchFamily="34" charset="0"/>
              </a:rPr>
              <a:t>similique</a:t>
            </a:r>
            <a:r>
              <a:rPr lang="en-US" sz="1000" dirty="0">
                <a:latin typeface="Calibri" panose="020F0502020204030204" pitchFamily="34" charset="0"/>
                <a:ea typeface="Lato" panose="020F0502020204030203" pitchFamily="34" charset="0"/>
                <a:cs typeface="Calibri" panose="020F0502020204030204" pitchFamily="34" charset="0"/>
              </a:rPr>
              <a:t> sunt in culpa qui </a:t>
            </a:r>
            <a:r>
              <a:rPr lang="en-US" sz="1000" dirty="0" err="1">
                <a:latin typeface="Calibri" panose="020F0502020204030204" pitchFamily="34" charset="0"/>
                <a:ea typeface="Lato" panose="020F0502020204030203" pitchFamily="34" charset="0"/>
                <a:cs typeface="Calibri" panose="020F0502020204030204" pitchFamily="34" charset="0"/>
              </a:rPr>
              <a:t>officia</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deserunt</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mollitia</a:t>
            </a:r>
            <a:r>
              <a:rPr lang="en-US" sz="1000" dirty="0">
                <a:latin typeface="Calibri" panose="020F0502020204030204" pitchFamily="34" charset="0"/>
                <a:ea typeface="Lato" panose="020F0502020204030203" pitchFamily="34" charset="0"/>
                <a:cs typeface="Calibri" panose="020F0502020204030204" pitchFamily="34" charset="0"/>
              </a:rPr>
              <a:t> animi, id </a:t>
            </a:r>
            <a:r>
              <a:rPr lang="en-US" sz="1000" dirty="0" err="1">
                <a:latin typeface="Calibri" panose="020F0502020204030204" pitchFamily="34" charset="0"/>
                <a:ea typeface="Lato" panose="020F0502020204030203" pitchFamily="34" charset="0"/>
                <a:cs typeface="Calibri" panose="020F0502020204030204" pitchFamily="34" charset="0"/>
              </a:rPr>
              <a:t>est</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laborum</a:t>
            </a:r>
            <a:r>
              <a:rPr lang="en-US" sz="1000" dirty="0">
                <a:latin typeface="Calibri" panose="020F0502020204030204" pitchFamily="34" charset="0"/>
                <a:ea typeface="Lato" panose="020F0502020204030203" pitchFamily="34" charset="0"/>
                <a:cs typeface="Calibri" panose="020F0502020204030204" pitchFamily="34" charset="0"/>
              </a:rPr>
              <a:t> et </a:t>
            </a:r>
            <a:r>
              <a:rPr lang="en-US" sz="1000" dirty="0" err="1">
                <a:latin typeface="Calibri" panose="020F0502020204030204" pitchFamily="34" charset="0"/>
                <a:ea typeface="Lato" panose="020F0502020204030203" pitchFamily="34" charset="0"/>
                <a:cs typeface="Calibri" panose="020F0502020204030204" pitchFamily="34" charset="0"/>
              </a:rPr>
              <a:t>dolorum</a:t>
            </a:r>
            <a:r>
              <a:rPr lang="en-US" sz="1000" dirty="0">
                <a:latin typeface="Calibri" panose="020F0502020204030204" pitchFamily="34" charset="0"/>
                <a:ea typeface="Lato" panose="020F0502020204030203" pitchFamily="34" charset="0"/>
                <a:cs typeface="Calibri" panose="020F0502020204030204" pitchFamily="34" charset="0"/>
              </a:rPr>
              <a:t> </a:t>
            </a:r>
            <a:r>
              <a:rPr lang="en-US" sz="1000" dirty="0" err="1">
                <a:latin typeface="Calibri" panose="020F0502020204030204" pitchFamily="34" charset="0"/>
                <a:ea typeface="Lato" panose="020F0502020204030203" pitchFamily="34" charset="0"/>
                <a:cs typeface="Calibri" panose="020F0502020204030204" pitchFamily="34" charset="0"/>
              </a:rPr>
              <a:t>fuga</a:t>
            </a:r>
            <a:r>
              <a:rPr lang="en-US" sz="1000" dirty="0">
                <a:latin typeface="Calibri" panose="020F0502020204030204" pitchFamily="34" charset="0"/>
                <a:ea typeface="Lato" panose="020F0502020204030203" pitchFamily="34" charset="0"/>
                <a:cs typeface="Calibri" panose="020F0502020204030204" pitchFamily="34" charset="0"/>
              </a:rPr>
              <a:t>.</a:t>
            </a:r>
          </a:p>
          <a:p>
            <a:pPr algn="l"/>
            <a:endParaRPr lang="en-US" sz="1000" dirty="0">
              <a:latin typeface="Calibri" panose="020F0502020204030204" pitchFamily="34" charset="0"/>
              <a:ea typeface="Lato" panose="020F0502020204030203" pitchFamily="34" charset="0"/>
              <a:cs typeface="Calibri" panose="020F0502020204030204" pitchFamily="34" charset="0"/>
            </a:endParaRPr>
          </a:p>
        </p:txBody>
      </p:sp>
      <p:pic>
        <p:nvPicPr>
          <p:cNvPr id="6" name="Picture 5" descr="Screen Shot 2014-03-07 at 15.04.54.png">
            <a:extLst>
              <a:ext uri="{FF2B5EF4-FFF2-40B4-BE49-F238E27FC236}">
                <a16:creationId xmlns:a16="http://schemas.microsoft.com/office/drawing/2014/main" id="{FD33A47B-2402-3E5C-BA53-9AC2528685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97485" y="1660596"/>
            <a:ext cx="3239655" cy="2598472"/>
          </a:xfrm>
          <a:prstGeom prst="rect">
            <a:avLst/>
          </a:prstGeom>
        </p:spPr>
      </p:pic>
      <p:sp>
        <p:nvSpPr>
          <p:cNvPr id="7" name="TextBox 6">
            <a:extLst>
              <a:ext uri="{FF2B5EF4-FFF2-40B4-BE49-F238E27FC236}">
                <a16:creationId xmlns:a16="http://schemas.microsoft.com/office/drawing/2014/main" id="{77790F7D-17DB-A013-A84D-DBEF407EB35C}"/>
              </a:ext>
            </a:extLst>
          </p:cNvPr>
          <p:cNvSpPr txBox="1"/>
          <p:nvPr/>
        </p:nvSpPr>
        <p:spPr>
          <a:xfrm>
            <a:off x="8250809" y="5535737"/>
            <a:ext cx="1162819" cy="355354"/>
          </a:xfrm>
          <a:prstGeom prst="rect">
            <a:avLst/>
          </a:prstGeom>
          <a:noFill/>
        </p:spPr>
        <p:txBody>
          <a:bodyPr wrap="none" rtlCol="0">
            <a:spAutoFit/>
          </a:bodyPr>
          <a:lstStyle/>
          <a:p>
            <a:r>
              <a:rPr lang="en-US" sz="1709" dirty="0">
                <a:latin typeface="Calibri" panose="020F0502020204030204" pitchFamily="34" charset="0"/>
                <a:cs typeface="Calibri" panose="020F0502020204030204" pitchFamily="34" charset="0"/>
              </a:rPr>
              <a:t>References</a:t>
            </a:r>
          </a:p>
        </p:txBody>
      </p:sp>
      <p:sp>
        <p:nvSpPr>
          <p:cNvPr id="8" name="TextBox 7">
            <a:extLst>
              <a:ext uri="{FF2B5EF4-FFF2-40B4-BE49-F238E27FC236}">
                <a16:creationId xmlns:a16="http://schemas.microsoft.com/office/drawing/2014/main" id="{81607C45-16F7-D074-BBD4-BB46623DD9C8}"/>
              </a:ext>
            </a:extLst>
          </p:cNvPr>
          <p:cNvSpPr txBox="1"/>
          <p:nvPr/>
        </p:nvSpPr>
        <p:spPr>
          <a:xfrm>
            <a:off x="8250809" y="4439518"/>
            <a:ext cx="1156086" cy="355354"/>
          </a:xfrm>
          <a:prstGeom prst="rect">
            <a:avLst/>
          </a:prstGeom>
          <a:noFill/>
        </p:spPr>
        <p:txBody>
          <a:bodyPr wrap="none" rtlCol="0">
            <a:spAutoFit/>
          </a:bodyPr>
          <a:lstStyle/>
          <a:p>
            <a:r>
              <a:rPr lang="en-US" sz="1709" dirty="0">
                <a:latin typeface="Calibri" panose="020F0502020204030204" pitchFamily="34" charset="0"/>
                <a:cs typeface="Calibri" panose="020F0502020204030204" pitchFamily="34" charset="0"/>
              </a:rPr>
              <a:t>Conclusion</a:t>
            </a:r>
          </a:p>
        </p:txBody>
      </p:sp>
      <p:sp>
        <p:nvSpPr>
          <p:cNvPr id="9" name="TextBox 8">
            <a:extLst>
              <a:ext uri="{FF2B5EF4-FFF2-40B4-BE49-F238E27FC236}">
                <a16:creationId xmlns:a16="http://schemas.microsoft.com/office/drawing/2014/main" id="{75A83634-3550-C980-ACCA-DFD2C60226FE}"/>
              </a:ext>
            </a:extLst>
          </p:cNvPr>
          <p:cNvSpPr txBox="1"/>
          <p:nvPr/>
        </p:nvSpPr>
        <p:spPr>
          <a:xfrm>
            <a:off x="8250809" y="4717830"/>
            <a:ext cx="3175911" cy="555345"/>
          </a:xfrm>
          <a:prstGeom prst="rect">
            <a:avLst/>
          </a:prstGeom>
          <a:noFill/>
        </p:spPr>
        <p:txBody>
          <a:bodyPr wrap="square" rtlCol="0">
            <a:spAutoFit/>
          </a:bodyPr>
          <a:lstStyle/>
          <a:p>
            <a:pPr algn="l"/>
            <a:r>
              <a:rPr lang="en-US" sz="1003" dirty="0">
                <a:latin typeface="Calibri" panose="020F0502020204030204" pitchFamily="34" charset="0"/>
                <a:ea typeface="Lato" panose="020F0502020204030203" pitchFamily="34" charset="0"/>
                <a:cs typeface="Calibri" panose="020F0502020204030204" pitchFamily="34" charset="0"/>
              </a:rPr>
              <a:t>At vero eos et accusamus et iusto odio dignissimos ducimus qui blanditiis praesentium voluptatum deleniti atque corrupti quos dolores et quas molestias</a:t>
            </a:r>
          </a:p>
        </p:txBody>
      </p:sp>
      <p:sp>
        <p:nvSpPr>
          <p:cNvPr id="10" name="TextBox 9">
            <a:extLst>
              <a:ext uri="{FF2B5EF4-FFF2-40B4-BE49-F238E27FC236}">
                <a16:creationId xmlns:a16="http://schemas.microsoft.com/office/drawing/2014/main" id="{E380D31B-0E5B-6293-0C90-64D80ECCD02C}"/>
              </a:ext>
            </a:extLst>
          </p:cNvPr>
          <p:cNvSpPr txBox="1"/>
          <p:nvPr/>
        </p:nvSpPr>
        <p:spPr>
          <a:xfrm>
            <a:off x="4652405" y="1571456"/>
            <a:ext cx="900055" cy="355354"/>
          </a:xfrm>
          <a:prstGeom prst="rect">
            <a:avLst/>
          </a:prstGeom>
          <a:noFill/>
        </p:spPr>
        <p:txBody>
          <a:bodyPr wrap="none" rtlCol="0">
            <a:spAutoFit/>
          </a:bodyPr>
          <a:lstStyle/>
          <a:p>
            <a:pPr algn="l"/>
            <a:r>
              <a:rPr lang="en-US" sz="1709" dirty="0">
                <a:latin typeface="Calibri" panose="020F0502020204030204" pitchFamily="34" charset="0"/>
                <a:cs typeface="Calibri" panose="020F0502020204030204" pitchFamily="34" charset="0"/>
              </a:rPr>
              <a:t>Method</a:t>
            </a:r>
          </a:p>
        </p:txBody>
      </p:sp>
      <p:sp>
        <p:nvSpPr>
          <p:cNvPr id="11" name="TextBox 10">
            <a:extLst>
              <a:ext uri="{FF2B5EF4-FFF2-40B4-BE49-F238E27FC236}">
                <a16:creationId xmlns:a16="http://schemas.microsoft.com/office/drawing/2014/main" id="{660EDE24-71C6-4734-9EEB-872C17CD0465}"/>
              </a:ext>
            </a:extLst>
          </p:cNvPr>
          <p:cNvSpPr txBox="1"/>
          <p:nvPr/>
        </p:nvSpPr>
        <p:spPr>
          <a:xfrm>
            <a:off x="4646248" y="4753514"/>
            <a:ext cx="817211" cy="355354"/>
          </a:xfrm>
          <a:prstGeom prst="rect">
            <a:avLst/>
          </a:prstGeom>
          <a:noFill/>
        </p:spPr>
        <p:txBody>
          <a:bodyPr wrap="none" rtlCol="0">
            <a:spAutoFit/>
          </a:bodyPr>
          <a:lstStyle/>
          <a:p>
            <a:pPr algn="l"/>
            <a:r>
              <a:rPr lang="en-US" sz="1709" dirty="0">
                <a:latin typeface="Calibri" panose="020F0502020204030204" pitchFamily="34" charset="0"/>
                <a:cs typeface="Calibri" panose="020F0502020204030204" pitchFamily="34" charset="0"/>
              </a:rPr>
              <a:t>Results</a:t>
            </a:r>
          </a:p>
        </p:txBody>
      </p:sp>
      <p:sp>
        <p:nvSpPr>
          <p:cNvPr id="12" name="TextBox 11">
            <a:extLst>
              <a:ext uri="{FF2B5EF4-FFF2-40B4-BE49-F238E27FC236}">
                <a16:creationId xmlns:a16="http://schemas.microsoft.com/office/drawing/2014/main" id="{CD5DFA81-8089-1795-084C-0383D0357039}"/>
              </a:ext>
            </a:extLst>
          </p:cNvPr>
          <p:cNvSpPr txBox="1"/>
          <p:nvPr/>
        </p:nvSpPr>
        <p:spPr>
          <a:xfrm>
            <a:off x="4652405" y="1833305"/>
            <a:ext cx="3320271" cy="2870401"/>
          </a:xfrm>
          <a:prstGeom prst="rect">
            <a:avLst/>
          </a:prstGeom>
          <a:noFill/>
        </p:spPr>
        <p:txBody>
          <a:bodyPr wrap="square" rtlCol="0">
            <a:spAutoFit/>
          </a:bodyPr>
          <a:lstStyle/>
          <a:p>
            <a:pPr algn="l"/>
            <a:r>
              <a:rPr lang="en-US" sz="1003" dirty="0">
                <a:latin typeface="Calibri" panose="020F0502020204030204" pitchFamily="34" charset="0"/>
                <a:ea typeface="Lato" panose="020F0502020204030203" pitchFamily="34" charset="0"/>
                <a:cs typeface="Calibri" panose="020F0502020204030204" pitchFamily="34" charset="0"/>
              </a:rP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optio cumque nihil impedit quo minus id quod maxime placeat facere possimus, omnis voluptas assumenda est, omnis dolor repellendus. Temporibus autem quibusdam et aut officiis</a:t>
            </a:r>
          </a:p>
          <a:p>
            <a:pPr algn="l"/>
            <a:r>
              <a:rPr lang="en-US" sz="1003" dirty="0">
                <a:latin typeface="Calibri" panose="020F0502020204030204" pitchFamily="34" charset="0"/>
                <a:ea typeface="Lato" panose="020F0502020204030203" pitchFamily="34" charset="0"/>
                <a:cs typeface="Calibri" panose="020F0502020204030204" pitchFamily="34" charset="0"/>
              </a:rPr>
              <a:t>At vero eos et accusamus et iusto odio dignissimos ducimus qui blanditiis praesentium voluptatum deleniti atque corrupti quos dolores et quas </a:t>
            </a:r>
            <a:r>
              <a:rPr lang="en-US" sz="1003" dirty="0" err="1">
                <a:latin typeface="Calibri" panose="020F0502020204030204" pitchFamily="34" charset="0"/>
                <a:ea typeface="Lato" panose="020F0502020204030203" pitchFamily="34" charset="0"/>
                <a:cs typeface="Calibri" panose="020F0502020204030204" pitchFamily="34" charset="0"/>
              </a:rPr>
              <a:t>molestias</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excepturi</a:t>
            </a:r>
            <a:endParaRPr lang="en-US" sz="1003" dirty="0">
              <a:latin typeface="Calibri" panose="020F0502020204030204" pitchFamily="34" charset="0"/>
              <a:ea typeface="Lato" panose="020F0502020204030203" pitchFamily="34" charset="0"/>
              <a:cs typeface="Calibri" panose="020F0502020204030204" pitchFamily="34" charset="0"/>
            </a:endParaRPr>
          </a:p>
          <a:p>
            <a:r>
              <a:rPr lang="en-US" sz="1003" dirty="0">
                <a:latin typeface="Calibri" panose="020F0502020204030204" pitchFamily="34" charset="0"/>
                <a:ea typeface="Lato" panose="020F0502020204030203" pitchFamily="34" charset="0"/>
                <a:cs typeface="Calibri" panose="020F0502020204030204" pitchFamily="34" charset="0"/>
              </a:rPr>
              <a:t>At </a:t>
            </a:r>
            <a:r>
              <a:rPr lang="en-US" sz="1003" dirty="0" err="1">
                <a:latin typeface="Calibri" panose="020F0502020204030204" pitchFamily="34" charset="0"/>
                <a:ea typeface="Lato" panose="020F0502020204030203" pitchFamily="34" charset="0"/>
                <a:cs typeface="Calibri" panose="020F0502020204030204" pitchFamily="34" charset="0"/>
              </a:rPr>
              <a:t>vero</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eos</a:t>
            </a:r>
            <a:r>
              <a:rPr lang="en-US" sz="1003" dirty="0">
                <a:latin typeface="Calibri" panose="020F0502020204030204" pitchFamily="34" charset="0"/>
                <a:ea typeface="Lato" panose="020F0502020204030203" pitchFamily="34" charset="0"/>
                <a:cs typeface="Calibri" panose="020F0502020204030204" pitchFamily="34" charset="0"/>
              </a:rPr>
              <a:t> et </a:t>
            </a:r>
            <a:r>
              <a:rPr lang="en-US" sz="1003" dirty="0" err="1">
                <a:latin typeface="Calibri" panose="020F0502020204030204" pitchFamily="34" charset="0"/>
                <a:ea typeface="Lato" panose="020F0502020204030203" pitchFamily="34" charset="0"/>
                <a:cs typeface="Calibri" panose="020F0502020204030204" pitchFamily="34" charset="0"/>
              </a:rPr>
              <a:t>accusamus</a:t>
            </a:r>
            <a:r>
              <a:rPr lang="en-US" sz="1003" dirty="0">
                <a:latin typeface="Calibri" panose="020F0502020204030204" pitchFamily="34" charset="0"/>
                <a:ea typeface="Lato" panose="020F0502020204030203" pitchFamily="34" charset="0"/>
                <a:cs typeface="Calibri" panose="020F0502020204030204" pitchFamily="34" charset="0"/>
              </a:rPr>
              <a:t> et </a:t>
            </a:r>
            <a:r>
              <a:rPr lang="en-US" sz="1003" dirty="0" err="1">
                <a:latin typeface="Calibri" panose="020F0502020204030204" pitchFamily="34" charset="0"/>
                <a:ea typeface="Lato" panose="020F0502020204030203" pitchFamily="34" charset="0"/>
                <a:cs typeface="Calibri" panose="020F0502020204030204" pitchFamily="34" charset="0"/>
              </a:rPr>
              <a:t>iusto</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odio</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dignissimos</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ducimus</a:t>
            </a:r>
            <a:r>
              <a:rPr lang="en-US" sz="1003" dirty="0">
                <a:latin typeface="Calibri" panose="020F0502020204030204" pitchFamily="34" charset="0"/>
                <a:ea typeface="Lato" panose="020F0502020204030203" pitchFamily="34" charset="0"/>
                <a:cs typeface="Calibri" panose="020F0502020204030204" pitchFamily="34" charset="0"/>
              </a:rPr>
              <a:t> qui </a:t>
            </a:r>
            <a:r>
              <a:rPr lang="en-US" sz="1003" dirty="0" err="1">
                <a:latin typeface="Calibri" panose="020F0502020204030204" pitchFamily="34" charset="0"/>
                <a:ea typeface="Lato" panose="020F0502020204030203" pitchFamily="34" charset="0"/>
                <a:cs typeface="Calibri" panose="020F0502020204030204" pitchFamily="34" charset="0"/>
              </a:rPr>
              <a:t>blanditiis</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praesentium</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voluptatum</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deleniti</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atque</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corrupti</a:t>
            </a:r>
            <a:r>
              <a:rPr lang="en-US" sz="1003" dirty="0">
                <a:latin typeface="Calibri" panose="020F0502020204030204" pitchFamily="34" charset="0"/>
                <a:ea typeface="Lato" panose="020F0502020204030203" pitchFamily="34" charset="0"/>
                <a:cs typeface="Calibri" panose="020F0502020204030204" pitchFamily="34" charset="0"/>
              </a:rPr>
              <a:t> quos </a:t>
            </a:r>
            <a:r>
              <a:rPr lang="en-US" sz="1003" dirty="0" err="1">
                <a:latin typeface="Calibri" panose="020F0502020204030204" pitchFamily="34" charset="0"/>
                <a:ea typeface="Lato" panose="020F0502020204030203" pitchFamily="34" charset="0"/>
                <a:cs typeface="Calibri" panose="020F0502020204030204" pitchFamily="34" charset="0"/>
              </a:rPr>
              <a:t>dolores</a:t>
            </a:r>
            <a:r>
              <a:rPr lang="en-US" sz="1003" dirty="0">
                <a:latin typeface="Calibri" panose="020F0502020204030204" pitchFamily="34" charset="0"/>
                <a:ea typeface="Lato" panose="020F0502020204030203" pitchFamily="34" charset="0"/>
                <a:cs typeface="Calibri" panose="020F0502020204030204" pitchFamily="34" charset="0"/>
              </a:rPr>
              <a:t> et </a:t>
            </a:r>
            <a:r>
              <a:rPr lang="en-US" sz="1003" dirty="0" err="1">
                <a:latin typeface="Calibri" panose="020F0502020204030204" pitchFamily="34" charset="0"/>
                <a:ea typeface="Lato" panose="020F0502020204030203" pitchFamily="34" charset="0"/>
                <a:cs typeface="Calibri" panose="020F0502020204030204" pitchFamily="34" charset="0"/>
              </a:rPr>
              <a:t>quas</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molestias</a:t>
            </a:r>
            <a:r>
              <a:rPr lang="en-US" sz="1003" dirty="0">
                <a:latin typeface="Calibri" panose="020F0502020204030204" pitchFamily="34" charset="0"/>
                <a:ea typeface="Lato" panose="020F0502020204030203" pitchFamily="34" charset="0"/>
                <a:cs typeface="Calibri" panose="020F0502020204030204" pitchFamily="34" charset="0"/>
              </a:rPr>
              <a:t> </a:t>
            </a:r>
            <a:r>
              <a:rPr lang="en-US" sz="1003" dirty="0" err="1">
                <a:latin typeface="Calibri" panose="020F0502020204030204" pitchFamily="34" charset="0"/>
                <a:ea typeface="Lato" panose="020F0502020204030203" pitchFamily="34" charset="0"/>
                <a:cs typeface="Calibri" panose="020F0502020204030204" pitchFamily="34" charset="0"/>
              </a:rPr>
              <a:t>excepturi</a:t>
            </a:r>
            <a:endParaRPr lang="en-US" sz="1003" dirty="0">
              <a:latin typeface="Calibri" panose="020F0502020204030204" pitchFamily="34" charset="0"/>
              <a:ea typeface="Lato" panose="020F0502020204030203" pitchFamily="34" charset="0"/>
              <a:cs typeface="Calibri" panose="020F0502020204030204" pitchFamily="34" charset="0"/>
            </a:endParaRPr>
          </a:p>
          <a:p>
            <a:pPr algn="l"/>
            <a:endParaRPr lang="en-US" sz="1003" dirty="0">
              <a:latin typeface="Calibri" panose="020F0502020204030204" pitchFamily="34" charset="0"/>
              <a:ea typeface="Lato" panose="020F0502020204030203" pitchFamily="34" charset="0"/>
              <a:cs typeface="Calibri" panose="020F0502020204030204" pitchFamily="34" charset="0"/>
            </a:endParaRPr>
          </a:p>
        </p:txBody>
      </p:sp>
      <p:sp>
        <p:nvSpPr>
          <p:cNvPr id="13" name="TextBox 12">
            <a:extLst>
              <a:ext uri="{FF2B5EF4-FFF2-40B4-BE49-F238E27FC236}">
                <a16:creationId xmlns:a16="http://schemas.microsoft.com/office/drawing/2014/main" id="{CA89DD40-4CEF-7ADD-C52A-9658F02BB98F}"/>
              </a:ext>
            </a:extLst>
          </p:cNvPr>
          <p:cNvSpPr txBox="1"/>
          <p:nvPr/>
        </p:nvSpPr>
        <p:spPr>
          <a:xfrm>
            <a:off x="4646248" y="5047087"/>
            <a:ext cx="3320271" cy="1018356"/>
          </a:xfrm>
          <a:prstGeom prst="rect">
            <a:avLst/>
          </a:prstGeom>
          <a:noFill/>
        </p:spPr>
        <p:txBody>
          <a:bodyPr wrap="square" rtlCol="0">
            <a:spAutoFit/>
          </a:bodyPr>
          <a:lstStyle/>
          <a:p>
            <a:pPr algn="l"/>
            <a:r>
              <a:rPr lang="en-US" sz="1003" dirty="0">
                <a:latin typeface="Calibri" panose="020F0502020204030204" pitchFamily="34" charset="0"/>
                <a:ea typeface="Lato" panose="020F0502020204030203" pitchFamily="34" charset="0"/>
                <a:cs typeface="Calibri" panose="020F0502020204030204" pitchFamily="34" charset="0"/>
              </a:rP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a:t>
            </a:r>
          </a:p>
        </p:txBody>
      </p:sp>
      <p:pic>
        <p:nvPicPr>
          <p:cNvPr id="14" name="media1.m4v">
            <a:hlinkClick r:id="" action="ppaction://media"/>
            <a:extLst>
              <a:ext uri="{FF2B5EF4-FFF2-40B4-BE49-F238E27FC236}">
                <a16:creationId xmlns:a16="http://schemas.microsoft.com/office/drawing/2014/main" id="{54A00F94-21A8-49F6-5EF6-1156FD8251D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8160" y="4504518"/>
            <a:ext cx="3717257" cy="1371416"/>
          </a:xfrm>
          <a:prstGeom prst="rect">
            <a:avLst/>
          </a:prstGeom>
        </p:spPr>
      </p:pic>
      <p:sp>
        <p:nvSpPr>
          <p:cNvPr id="15" name="TextBox 14">
            <a:extLst>
              <a:ext uri="{FF2B5EF4-FFF2-40B4-BE49-F238E27FC236}">
                <a16:creationId xmlns:a16="http://schemas.microsoft.com/office/drawing/2014/main" id="{20B78022-B580-9AA7-168C-E4B59E066D6C}"/>
              </a:ext>
            </a:extLst>
          </p:cNvPr>
          <p:cNvSpPr txBox="1"/>
          <p:nvPr/>
        </p:nvSpPr>
        <p:spPr>
          <a:xfrm>
            <a:off x="8250808" y="5818772"/>
            <a:ext cx="3175911" cy="246671"/>
          </a:xfrm>
          <a:prstGeom prst="rect">
            <a:avLst/>
          </a:prstGeom>
          <a:noFill/>
        </p:spPr>
        <p:txBody>
          <a:bodyPr wrap="square" rtlCol="0">
            <a:spAutoFit/>
          </a:bodyPr>
          <a:lstStyle/>
          <a:p>
            <a:pPr algn="l"/>
            <a:r>
              <a:rPr lang="en-US" sz="1003" dirty="0">
                <a:latin typeface="Calibri" panose="020F0502020204030204" pitchFamily="34" charset="0"/>
                <a:ea typeface="Lato" panose="020F0502020204030203" pitchFamily="34" charset="0"/>
                <a:cs typeface="Calibri" panose="020F0502020204030204" pitchFamily="34" charset="0"/>
              </a:rPr>
              <a:t>At vero eos et accusamus et iusto odio dignissimos</a:t>
            </a:r>
          </a:p>
        </p:txBody>
      </p:sp>
    </p:spTree>
    <p:extLst>
      <p:ext uri="{BB962C8B-B14F-4D97-AF65-F5344CB8AC3E}">
        <p14:creationId xmlns:p14="http://schemas.microsoft.com/office/powerpoint/2010/main" val="433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0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mute="1">
                <p:cTn id="12" repeatCount="indefinite" fill="hold" display="0">
                  <p:stCondLst>
                    <p:cond delay="indefinite"/>
                  </p:stCondLst>
                </p:cTn>
                <p:tgtEl>
                  <p:spTgt spid="1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7D2E-8EFA-86B8-6AF0-59D13167B0A5}"/>
              </a:ext>
            </a:extLst>
          </p:cNvPr>
          <p:cNvSpPr>
            <a:spLocks noGrp="1"/>
          </p:cNvSpPr>
          <p:nvPr>
            <p:ph type="title"/>
          </p:nvPr>
        </p:nvSpPr>
        <p:spPr/>
        <p:txBody>
          <a:bodyPr/>
          <a:lstStyle/>
          <a:p>
            <a:r>
              <a:rPr lang="en-US" sz="3200" dirty="0">
                <a:latin typeface="Calibri" panose="020F0502020204030204" pitchFamily="34" charset="0"/>
                <a:cs typeface="Calibri" panose="020F0502020204030204" pitchFamily="34" charset="0"/>
              </a:rPr>
              <a:t>Audit poster title, author/s</a:t>
            </a:r>
            <a:endParaRPr lang="en-AU" dirty="0"/>
          </a:p>
        </p:txBody>
      </p:sp>
      <p:sp>
        <p:nvSpPr>
          <p:cNvPr id="4" name="Text Placeholder 2">
            <a:extLst>
              <a:ext uri="{FF2B5EF4-FFF2-40B4-BE49-F238E27FC236}">
                <a16:creationId xmlns:a16="http://schemas.microsoft.com/office/drawing/2014/main" id="{1BE689BB-12E1-9DF8-3A47-7F2CD4C326F3}"/>
              </a:ext>
            </a:extLst>
          </p:cNvPr>
          <p:cNvSpPr txBox="1">
            <a:spLocks/>
          </p:cNvSpPr>
          <p:nvPr/>
        </p:nvSpPr>
        <p:spPr>
          <a:xfrm>
            <a:off x="889000" y="1775459"/>
            <a:ext cx="9306560" cy="4078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Here’s a blank template to get you started</a:t>
            </a:r>
            <a:endParaRPr lang="en-AU" dirty="0"/>
          </a:p>
        </p:txBody>
      </p:sp>
    </p:spTree>
    <p:extLst>
      <p:ext uri="{BB962C8B-B14F-4D97-AF65-F5344CB8AC3E}">
        <p14:creationId xmlns:p14="http://schemas.microsoft.com/office/powerpoint/2010/main" val="1473770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2b4a3dd-a863-4af2-b823-8d6d17d378fb">
      <Terms xmlns="http://schemas.microsoft.com/office/infopath/2007/PartnerControls"/>
    </lcf76f155ced4ddcb4097134ff3c332f>
    <TaxCatchAll xmlns="33c41b54-ba4b-4683-ac9c-439d2bf0afe1" xsi:nil="true"/>
    <TaxKeywordTaxHTField xmlns="33c41b54-ba4b-4683-ac9c-439d2bf0afe1">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8C32811257B74BBC96C11C4E627477" ma:contentTypeVersion="18" ma:contentTypeDescription="Create a new document." ma:contentTypeScope="" ma:versionID="104fd1a41619d51ddf1dac7ffa434484">
  <xsd:schema xmlns:xsd="http://www.w3.org/2001/XMLSchema" xmlns:xs="http://www.w3.org/2001/XMLSchema" xmlns:p="http://schemas.microsoft.com/office/2006/metadata/properties" xmlns:ns2="33c41b54-ba4b-4683-ac9c-439d2bf0afe1" xmlns:ns3="f2b4a3dd-a863-4af2-b823-8d6d17d378fb" targetNamespace="http://schemas.microsoft.com/office/2006/metadata/properties" ma:root="true" ma:fieldsID="ccbff823d8a65085ac8fe27b62bfcfd1" ns2:_="" ns3:_="">
    <xsd:import namespace="33c41b54-ba4b-4683-ac9c-439d2bf0afe1"/>
    <xsd:import namespace="f2b4a3dd-a863-4af2-b823-8d6d17d378fb"/>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LengthInSeconds" minOccurs="0"/>
                <xsd:element ref="ns3:MediaServiceDateTaken" minOccurs="0"/>
                <xsd:element ref="ns3:MediaServiceAutoKeyPoints" minOccurs="0"/>
                <xsd:element ref="ns3:MediaServiceKeyPoints" minOccurs="0"/>
                <xsd:element ref="ns3:lcf76f155ced4ddcb4097134ff3c332f"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41b54-ba4b-4683-ac9c-439d2bf0afe1"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Tags" ma:readOnly="false" ma:fieldId="{23f27201-bee3-471e-b2e7-b64fd8b7ca38}" ma:taxonomyMulti="true" ma:sspId="fd19fb23-f165-471e-92f0-33eaa75da91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9a9e4eac-649c-4fca-a38e-c333c6662ac3}" ma:internalName="TaxCatchAll" ma:showField="CatchAllData" ma:web="33c41b54-ba4b-4683-ac9c-439d2bf0afe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b4a3dd-a863-4af2-b823-8d6d17d378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d19fb23-f165-471e-92f0-33eaa75da913"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F4DF5B-04F5-4E33-91D6-C1F35C895D4F}">
  <ds:schemaRefs>
    <ds:schemaRef ds:uri="http://schemas.microsoft.com/office/2006/metadata/properties"/>
    <ds:schemaRef ds:uri="http://schemas.microsoft.com/office/infopath/2007/PartnerControls"/>
    <ds:schemaRef ds:uri="f2b4a3dd-a863-4af2-b823-8d6d17d378fb"/>
    <ds:schemaRef ds:uri="33c41b54-ba4b-4683-ac9c-439d2bf0afe1"/>
  </ds:schemaRefs>
</ds:datastoreItem>
</file>

<file path=customXml/itemProps2.xml><?xml version="1.0" encoding="utf-8"?>
<ds:datastoreItem xmlns:ds="http://schemas.openxmlformats.org/officeDocument/2006/customXml" ds:itemID="{41C2BC68-4569-41CB-BBCB-E9BA2EA6A79B}">
  <ds:schemaRefs>
    <ds:schemaRef ds:uri="http://schemas.microsoft.com/sharepoint/v3/contenttype/forms"/>
  </ds:schemaRefs>
</ds:datastoreItem>
</file>

<file path=customXml/itemProps3.xml><?xml version="1.0" encoding="utf-8"?>
<ds:datastoreItem xmlns:ds="http://schemas.openxmlformats.org/officeDocument/2006/customXml" ds:itemID="{3677A684-8B54-4A03-931B-BC893A227B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41b54-ba4b-4683-ac9c-439d2bf0afe1"/>
    <ds:schemaRef ds:uri="f2b4a3dd-a863-4af2-b823-8d6d17d37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606</Words>
  <Application>Microsoft Office PowerPoint</Application>
  <PresentationFormat>Widescreen</PresentationFormat>
  <Paragraphs>35</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2023 NT ACE Conference Audit Poster Style Guide</vt:lpstr>
      <vt:lpstr>2023 NT ACE Conference Audit Poster Style Guide</vt:lpstr>
      <vt:lpstr>2023 NT ACE Conference Audit Poster Style Guide</vt:lpstr>
      <vt:lpstr>Example poster with video</vt:lpstr>
      <vt:lpstr>Audit poster title, author/s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Short</dc:creator>
  <cp:lastModifiedBy>Alison Cook</cp:lastModifiedBy>
  <cp:revision>3</cp:revision>
  <dcterms:created xsi:type="dcterms:W3CDTF">2022-09-27T02:22:49Z</dcterms:created>
  <dcterms:modified xsi:type="dcterms:W3CDTF">2022-10-10T04:38:53Z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0x010100618C32811257B74BBC96C11C4E627477</vt:lpwstr>
  </property>
  <property fmtid="{D5CDD505-2E9C-101B-9397-08002B2CF9AE}" pid="3" name="TaxKeyword">
    <vt:lpwstr/>
  </property>
  <property fmtid="{D5CDD505-2E9C-101B-9397-08002B2CF9AE}" pid="4" name="MediaServiceImageTags">
    <vt:lpwstr/>
  </property>
</Properties>
</file>