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346" r:id="rId3"/>
    <p:sldId id="348" r:id="rId4"/>
    <p:sldId id="333" r:id="rId5"/>
    <p:sldId id="344" r:id="rId6"/>
    <p:sldId id="342" r:id="rId7"/>
    <p:sldId id="343" r:id="rId8"/>
    <p:sldId id="337" r:id="rId9"/>
    <p:sldId id="260" r:id="rId10"/>
    <p:sldId id="261" r:id="rId11"/>
    <p:sldId id="262" r:id="rId12"/>
    <p:sldId id="340" r:id="rId13"/>
    <p:sldId id="269" r:id="rId14"/>
    <p:sldId id="270" r:id="rId15"/>
    <p:sldId id="271" r:id="rId16"/>
    <p:sldId id="335" r:id="rId17"/>
    <p:sldId id="347" r:id="rId18"/>
    <p:sldId id="258" r:id="rId19"/>
    <p:sldId id="336" r:id="rId20"/>
    <p:sldId id="259" r:id="rId21"/>
    <p:sldId id="339" r:id="rId22"/>
    <p:sldId id="266" r:id="rId23"/>
    <p:sldId id="267" r:id="rId24"/>
    <p:sldId id="268" r:id="rId25"/>
    <p:sldId id="338" r:id="rId26"/>
    <p:sldId id="345" r:id="rId27"/>
    <p:sldId id="264" r:id="rId28"/>
    <p:sldId id="265" r:id="rId29"/>
    <p:sldId id="341" r:id="rId30"/>
    <p:sldId id="27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7F5DE1-CA6D-482F-87FA-AA6D231A9C00}" v="1" dt="2024-03-08T05:58:02.2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694"/>
  </p:normalViewPr>
  <p:slideViewPr>
    <p:cSldViewPr snapToGrid="0">
      <p:cViewPr varScale="1">
        <p:scale>
          <a:sx n="108" d="100"/>
          <a:sy n="108" d="100"/>
        </p:scale>
        <p:origin x="8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ea Hincks" userId="96485e04-6c3d-46f3-b283-83f600dc927d" providerId="ADAL" clId="{467F5DE1-CA6D-482F-87FA-AA6D231A9C00}"/>
    <pc:docChg chg="undo custSel addSld modSld">
      <pc:chgData name="Clea Hincks" userId="96485e04-6c3d-46f3-b283-83f600dc927d" providerId="ADAL" clId="{467F5DE1-CA6D-482F-87FA-AA6D231A9C00}" dt="2024-03-08T06:01:47.802" v="298" actId="113"/>
      <pc:docMkLst>
        <pc:docMk/>
      </pc:docMkLst>
      <pc:sldChg chg="modSp mod">
        <pc:chgData name="Clea Hincks" userId="96485e04-6c3d-46f3-b283-83f600dc927d" providerId="ADAL" clId="{467F5DE1-CA6D-482F-87FA-AA6D231A9C00}" dt="2024-03-08T05:46:35.835" v="49" actId="6549"/>
        <pc:sldMkLst>
          <pc:docMk/>
          <pc:sldMk cId="250684349" sldId="346"/>
        </pc:sldMkLst>
        <pc:spChg chg="mod">
          <ac:chgData name="Clea Hincks" userId="96485e04-6c3d-46f3-b283-83f600dc927d" providerId="ADAL" clId="{467F5DE1-CA6D-482F-87FA-AA6D231A9C00}" dt="2024-03-08T05:46:35.835" v="49" actId="6549"/>
          <ac:spMkLst>
            <pc:docMk/>
            <pc:sldMk cId="250684349" sldId="346"/>
            <ac:spMk id="2" creationId="{B6A3E5B7-7E0B-4D36-45DD-E1CAAEE608DA}"/>
          </ac:spMkLst>
        </pc:spChg>
      </pc:sldChg>
      <pc:sldChg chg="addSp delSp modSp new mod">
        <pc:chgData name="Clea Hincks" userId="96485e04-6c3d-46f3-b283-83f600dc927d" providerId="ADAL" clId="{467F5DE1-CA6D-482F-87FA-AA6D231A9C00}" dt="2024-03-08T06:01:47.802" v="298" actId="113"/>
        <pc:sldMkLst>
          <pc:docMk/>
          <pc:sldMk cId="4214107767" sldId="348"/>
        </pc:sldMkLst>
        <pc:spChg chg="mod">
          <ac:chgData name="Clea Hincks" userId="96485e04-6c3d-46f3-b283-83f600dc927d" providerId="ADAL" clId="{467F5DE1-CA6D-482F-87FA-AA6D231A9C00}" dt="2024-03-08T06:01:47.802" v="298" actId="113"/>
          <ac:spMkLst>
            <pc:docMk/>
            <pc:sldMk cId="4214107767" sldId="348"/>
            <ac:spMk id="2" creationId="{0DDA5CD3-0814-C498-B3E9-1BB4E138C396}"/>
          </ac:spMkLst>
        </pc:spChg>
        <pc:spChg chg="del mod">
          <ac:chgData name="Clea Hincks" userId="96485e04-6c3d-46f3-b283-83f600dc927d" providerId="ADAL" clId="{467F5DE1-CA6D-482F-87FA-AA6D231A9C00}" dt="2024-03-08T05:57:51.457" v="235" actId="478"/>
          <ac:spMkLst>
            <pc:docMk/>
            <pc:sldMk cId="4214107767" sldId="348"/>
            <ac:spMk id="3" creationId="{535F2CFD-6CA8-2E3B-52BC-5E138277EA3E}"/>
          </ac:spMkLst>
        </pc:spChg>
        <pc:spChg chg="add del mod">
          <ac:chgData name="Clea Hincks" userId="96485e04-6c3d-46f3-b283-83f600dc927d" providerId="ADAL" clId="{467F5DE1-CA6D-482F-87FA-AA6D231A9C00}" dt="2024-03-08T05:57:58.483" v="237" actId="478"/>
          <ac:spMkLst>
            <pc:docMk/>
            <pc:sldMk cId="4214107767" sldId="348"/>
            <ac:spMk id="5" creationId="{E983F722-4501-187F-BB35-D117A25DAA04}"/>
          </ac:spMkLst>
        </pc:spChg>
        <pc:spChg chg="add del mod">
          <ac:chgData name="Clea Hincks" userId="96485e04-6c3d-46f3-b283-83f600dc927d" providerId="ADAL" clId="{467F5DE1-CA6D-482F-87FA-AA6D231A9C00}" dt="2024-03-08T05:57:54.787" v="236" actId="478"/>
          <ac:spMkLst>
            <pc:docMk/>
            <pc:sldMk cId="4214107767" sldId="348"/>
            <ac:spMk id="7" creationId="{3C4FAC0D-BFFC-0B75-98C7-A8D11CB55A3A}"/>
          </ac:spMkLst>
        </pc:spChg>
        <pc:graphicFrameChg chg="add mod modGraphic">
          <ac:chgData name="Clea Hincks" userId="96485e04-6c3d-46f3-b283-83f600dc927d" providerId="ADAL" clId="{467F5DE1-CA6D-482F-87FA-AA6D231A9C00}" dt="2024-03-08T05:59:52.410" v="268" actId="255"/>
          <ac:graphicFrameMkLst>
            <pc:docMk/>
            <pc:sldMk cId="4214107767" sldId="348"/>
            <ac:graphicFrameMk id="8" creationId="{265DD1D3-3D9D-DEB5-82AE-37839622CE6A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18EED-2FB0-714D-BBBB-1D1D96283A80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3A53CFD-E891-1047-A5EC-5026A7A719CB}">
      <dgm:prSet phldrT="[Text]" custT="1"/>
      <dgm:spPr/>
      <dgm:t>
        <a:bodyPr/>
        <a:lstStyle/>
        <a:p>
          <a:r>
            <a:rPr lang="en-GB" sz="1400" dirty="0"/>
            <a:t>Organisational processes</a:t>
          </a:r>
        </a:p>
      </dgm:t>
    </dgm:pt>
    <dgm:pt modelId="{8D6FE75A-4109-FA45-B6E4-76BEB97A3120}" type="parTrans" cxnId="{AF6F7CB1-BAB6-A047-B0D3-83029BBD6477}">
      <dgm:prSet/>
      <dgm:spPr/>
      <dgm:t>
        <a:bodyPr/>
        <a:lstStyle/>
        <a:p>
          <a:endParaRPr lang="en-GB"/>
        </a:p>
      </dgm:t>
    </dgm:pt>
    <dgm:pt modelId="{E58C70D6-FD22-7A46-8A61-77A66749CCA2}" type="sibTrans" cxnId="{AF6F7CB1-BAB6-A047-B0D3-83029BBD6477}">
      <dgm:prSet/>
      <dgm:spPr/>
      <dgm:t>
        <a:bodyPr/>
        <a:lstStyle/>
        <a:p>
          <a:endParaRPr lang="en-GB"/>
        </a:p>
      </dgm:t>
    </dgm:pt>
    <dgm:pt modelId="{12A6E98D-8F03-B24D-97A3-8CC8614E89BA}">
      <dgm:prSet phldrT="[Text]" custT="1"/>
      <dgm:spPr/>
      <dgm:t>
        <a:bodyPr/>
        <a:lstStyle/>
        <a:p>
          <a:r>
            <a:rPr lang="en-GB" sz="1400" dirty="0"/>
            <a:t>Awareness and empowerment</a:t>
          </a:r>
        </a:p>
      </dgm:t>
    </dgm:pt>
    <dgm:pt modelId="{3626A096-0982-FA4D-8B78-CAD43F3E8FC9}" type="parTrans" cxnId="{BFB18F08-94ED-454E-81A2-AACE88A0D93C}">
      <dgm:prSet/>
      <dgm:spPr/>
      <dgm:t>
        <a:bodyPr/>
        <a:lstStyle/>
        <a:p>
          <a:endParaRPr lang="en-GB"/>
        </a:p>
      </dgm:t>
    </dgm:pt>
    <dgm:pt modelId="{5991FD6F-A936-0A44-A9C7-290801AF3E7F}" type="sibTrans" cxnId="{BFB18F08-94ED-454E-81A2-AACE88A0D93C}">
      <dgm:prSet/>
      <dgm:spPr/>
      <dgm:t>
        <a:bodyPr/>
        <a:lstStyle/>
        <a:p>
          <a:endParaRPr lang="en-GB"/>
        </a:p>
      </dgm:t>
    </dgm:pt>
    <dgm:pt modelId="{52A2265C-E312-B043-A324-115F0E58A936}">
      <dgm:prSet phldrT="[Text]" custT="1"/>
      <dgm:spPr/>
      <dgm:t>
        <a:bodyPr/>
        <a:lstStyle/>
        <a:p>
          <a:r>
            <a:rPr lang="en-GB" sz="1400" dirty="0"/>
            <a:t>Mentoring and networking</a:t>
          </a:r>
        </a:p>
      </dgm:t>
    </dgm:pt>
    <dgm:pt modelId="{5E5D925F-34A8-A74A-B6F7-C43EB271BD4F}" type="parTrans" cxnId="{8E59CA8F-76A1-6F40-B613-629BC6E6AC7A}">
      <dgm:prSet/>
      <dgm:spPr/>
      <dgm:t>
        <a:bodyPr/>
        <a:lstStyle/>
        <a:p>
          <a:endParaRPr lang="en-GB"/>
        </a:p>
      </dgm:t>
    </dgm:pt>
    <dgm:pt modelId="{119BC5C8-C28F-434F-8558-3BDF1BCE81D4}" type="sibTrans" cxnId="{8E59CA8F-76A1-6F40-B613-629BC6E6AC7A}">
      <dgm:prSet/>
      <dgm:spPr/>
      <dgm:t>
        <a:bodyPr/>
        <a:lstStyle/>
        <a:p>
          <a:endParaRPr lang="en-GB"/>
        </a:p>
      </dgm:t>
    </dgm:pt>
    <dgm:pt modelId="{C3927A24-B87B-0445-940D-1ADB55CE92EC}">
      <dgm:prSet phldrT="[Text]" custT="1"/>
      <dgm:spPr/>
      <dgm:t>
        <a:bodyPr/>
        <a:lstStyle/>
        <a:p>
          <a:r>
            <a:rPr lang="en-GB" sz="1400" dirty="0"/>
            <a:t>Retention, promotion and evaluation</a:t>
          </a:r>
        </a:p>
      </dgm:t>
    </dgm:pt>
    <dgm:pt modelId="{507D20CC-6732-264F-9AD0-C933322801FF}" type="parTrans" cxnId="{F7C6AE35-8CA1-8A45-86AA-6F1631808473}">
      <dgm:prSet/>
      <dgm:spPr/>
      <dgm:t>
        <a:bodyPr/>
        <a:lstStyle/>
        <a:p>
          <a:endParaRPr lang="en-GB"/>
        </a:p>
      </dgm:t>
    </dgm:pt>
    <dgm:pt modelId="{18C18441-5091-D546-92AC-4F5D75F5617C}" type="sibTrans" cxnId="{F7C6AE35-8CA1-8A45-86AA-6F1631808473}">
      <dgm:prSet/>
      <dgm:spPr/>
      <dgm:t>
        <a:bodyPr/>
        <a:lstStyle/>
        <a:p>
          <a:endParaRPr lang="en-GB"/>
        </a:p>
      </dgm:t>
    </dgm:pt>
    <dgm:pt modelId="{B72DC0FA-FF59-024E-A4E9-455C5E7AD645}">
      <dgm:prSet phldrT="[Text]" custT="1"/>
      <dgm:spPr/>
      <dgm:t>
        <a:bodyPr/>
        <a:lstStyle/>
        <a:p>
          <a:r>
            <a:rPr lang="en-GB" sz="1400" dirty="0"/>
            <a:t>Leader training and empowerment</a:t>
          </a:r>
        </a:p>
      </dgm:t>
    </dgm:pt>
    <dgm:pt modelId="{C507681C-3060-DD4F-B687-831FFACFDD40}" type="sibTrans" cxnId="{E87215A6-1F80-E943-96A8-48FE3CFA507F}">
      <dgm:prSet/>
      <dgm:spPr/>
      <dgm:t>
        <a:bodyPr/>
        <a:lstStyle/>
        <a:p>
          <a:endParaRPr lang="en-GB"/>
        </a:p>
      </dgm:t>
    </dgm:pt>
    <dgm:pt modelId="{806A4149-BCBC-C149-9EE5-30A3F7C0F8DC}" type="parTrans" cxnId="{E87215A6-1F80-E943-96A8-48FE3CFA507F}">
      <dgm:prSet/>
      <dgm:spPr/>
      <dgm:t>
        <a:bodyPr/>
        <a:lstStyle/>
        <a:p>
          <a:endParaRPr lang="en-GB"/>
        </a:p>
      </dgm:t>
    </dgm:pt>
    <dgm:pt modelId="{9CB90DC5-98A8-9342-93EC-3BBC7C55CFAF}" type="pres">
      <dgm:prSet presAssocID="{E4B18EED-2FB0-714D-BBBB-1D1D96283A80}" presName="outerComposite" presStyleCnt="0">
        <dgm:presLayoutVars>
          <dgm:chMax val="5"/>
          <dgm:dir/>
          <dgm:resizeHandles val="exact"/>
        </dgm:presLayoutVars>
      </dgm:prSet>
      <dgm:spPr/>
    </dgm:pt>
    <dgm:pt modelId="{5EB76CDB-671C-8942-BF45-BB209DD322A8}" type="pres">
      <dgm:prSet presAssocID="{E4B18EED-2FB0-714D-BBBB-1D1D96283A80}" presName="dummyMaxCanvas" presStyleCnt="0">
        <dgm:presLayoutVars/>
      </dgm:prSet>
      <dgm:spPr/>
    </dgm:pt>
    <dgm:pt modelId="{6970E35C-D769-F044-ADAC-5D47E17D824A}" type="pres">
      <dgm:prSet presAssocID="{E4B18EED-2FB0-714D-BBBB-1D1D96283A80}" presName="FiveNodes_1" presStyleLbl="node1" presStyleIdx="0" presStyleCnt="5">
        <dgm:presLayoutVars>
          <dgm:bulletEnabled val="1"/>
        </dgm:presLayoutVars>
      </dgm:prSet>
      <dgm:spPr/>
    </dgm:pt>
    <dgm:pt modelId="{E4279387-3679-274A-AAC3-ED423B3563D6}" type="pres">
      <dgm:prSet presAssocID="{E4B18EED-2FB0-714D-BBBB-1D1D96283A80}" presName="FiveNodes_2" presStyleLbl="node1" presStyleIdx="1" presStyleCnt="5">
        <dgm:presLayoutVars>
          <dgm:bulletEnabled val="1"/>
        </dgm:presLayoutVars>
      </dgm:prSet>
      <dgm:spPr/>
    </dgm:pt>
    <dgm:pt modelId="{C9EDF79D-7BC2-1140-8B11-D9ABCEAE5773}" type="pres">
      <dgm:prSet presAssocID="{E4B18EED-2FB0-714D-BBBB-1D1D96283A80}" presName="FiveNodes_3" presStyleLbl="node1" presStyleIdx="2" presStyleCnt="5">
        <dgm:presLayoutVars>
          <dgm:bulletEnabled val="1"/>
        </dgm:presLayoutVars>
      </dgm:prSet>
      <dgm:spPr/>
    </dgm:pt>
    <dgm:pt modelId="{0650113D-22E7-684B-AFEE-90A04322440C}" type="pres">
      <dgm:prSet presAssocID="{E4B18EED-2FB0-714D-BBBB-1D1D96283A80}" presName="FiveNodes_4" presStyleLbl="node1" presStyleIdx="3" presStyleCnt="5">
        <dgm:presLayoutVars>
          <dgm:bulletEnabled val="1"/>
        </dgm:presLayoutVars>
      </dgm:prSet>
      <dgm:spPr/>
    </dgm:pt>
    <dgm:pt modelId="{8E2B7556-81FF-F34E-BECE-E1827AA39AB0}" type="pres">
      <dgm:prSet presAssocID="{E4B18EED-2FB0-714D-BBBB-1D1D96283A80}" presName="FiveNodes_5" presStyleLbl="node1" presStyleIdx="4" presStyleCnt="5">
        <dgm:presLayoutVars>
          <dgm:bulletEnabled val="1"/>
        </dgm:presLayoutVars>
      </dgm:prSet>
      <dgm:spPr/>
    </dgm:pt>
    <dgm:pt modelId="{AF3128C1-62ED-E941-85AB-1AFB66457D1F}" type="pres">
      <dgm:prSet presAssocID="{E4B18EED-2FB0-714D-BBBB-1D1D96283A80}" presName="FiveConn_1-2" presStyleLbl="fgAccFollowNode1" presStyleIdx="0" presStyleCnt="4">
        <dgm:presLayoutVars>
          <dgm:bulletEnabled val="1"/>
        </dgm:presLayoutVars>
      </dgm:prSet>
      <dgm:spPr/>
    </dgm:pt>
    <dgm:pt modelId="{3C472A3E-8FF6-E040-A924-4FDDA489374C}" type="pres">
      <dgm:prSet presAssocID="{E4B18EED-2FB0-714D-BBBB-1D1D96283A80}" presName="FiveConn_2-3" presStyleLbl="fgAccFollowNode1" presStyleIdx="1" presStyleCnt="4">
        <dgm:presLayoutVars>
          <dgm:bulletEnabled val="1"/>
        </dgm:presLayoutVars>
      </dgm:prSet>
      <dgm:spPr/>
    </dgm:pt>
    <dgm:pt modelId="{8A6A012F-67D6-5C4C-85C5-A2478199F07A}" type="pres">
      <dgm:prSet presAssocID="{E4B18EED-2FB0-714D-BBBB-1D1D96283A80}" presName="FiveConn_3-4" presStyleLbl="fgAccFollowNode1" presStyleIdx="2" presStyleCnt="4">
        <dgm:presLayoutVars>
          <dgm:bulletEnabled val="1"/>
        </dgm:presLayoutVars>
      </dgm:prSet>
      <dgm:spPr/>
    </dgm:pt>
    <dgm:pt modelId="{A3144DF3-2B91-4243-A1D8-EE587F3434D2}" type="pres">
      <dgm:prSet presAssocID="{E4B18EED-2FB0-714D-BBBB-1D1D96283A80}" presName="FiveConn_4-5" presStyleLbl="fgAccFollowNode1" presStyleIdx="3" presStyleCnt="4">
        <dgm:presLayoutVars>
          <dgm:bulletEnabled val="1"/>
        </dgm:presLayoutVars>
      </dgm:prSet>
      <dgm:spPr/>
    </dgm:pt>
    <dgm:pt modelId="{32045EF6-C28B-A340-BF45-3768A586F445}" type="pres">
      <dgm:prSet presAssocID="{E4B18EED-2FB0-714D-BBBB-1D1D96283A80}" presName="FiveNodes_1_text" presStyleLbl="node1" presStyleIdx="4" presStyleCnt="5">
        <dgm:presLayoutVars>
          <dgm:bulletEnabled val="1"/>
        </dgm:presLayoutVars>
      </dgm:prSet>
      <dgm:spPr/>
    </dgm:pt>
    <dgm:pt modelId="{4D5C5A1B-72D1-A145-B43B-E9B981E5959E}" type="pres">
      <dgm:prSet presAssocID="{E4B18EED-2FB0-714D-BBBB-1D1D96283A80}" presName="FiveNodes_2_text" presStyleLbl="node1" presStyleIdx="4" presStyleCnt="5">
        <dgm:presLayoutVars>
          <dgm:bulletEnabled val="1"/>
        </dgm:presLayoutVars>
      </dgm:prSet>
      <dgm:spPr/>
    </dgm:pt>
    <dgm:pt modelId="{2AD1742C-9C17-254A-820A-F0FBDBF10389}" type="pres">
      <dgm:prSet presAssocID="{E4B18EED-2FB0-714D-BBBB-1D1D96283A80}" presName="FiveNodes_3_text" presStyleLbl="node1" presStyleIdx="4" presStyleCnt="5">
        <dgm:presLayoutVars>
          <dgm:bulletEnabled val="1"/>
        </dgm:presLayoutVars>
      </dgm:prSet>
      <dgm:spPr/>
    </dgm:pt>
    <dgm:pt modelId="{FF9D9146-CFF4-B344-99A8-40E2EA589ACA}" type="pres">
      <dgm:prSet presAssocID="{E4B18EED-2FB0-714D-BBBB-1D1D96283A80}" presName="FiveNodes_4_text" presStyleLbl="node1" presStyleIdx="4" presStyleCnt="5">
        <dgm:presLayoutVars>
          <dgm:bulletEnabled val="1"/>
        </dgm:presLayoutVars>
      </dgm:prSet>
      <dgm:spPr/>
    </dgm:pt>
    <dgm:pt modelId="{8DB7A45A-BDBD-F347-A440-51BB2BB69164}" type="pres">
      <dgm:prSet presAssocID="{E4B18EED-2FB0-714D-BBBB-1D1D96283A8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FB18F08-94ED-454E-81A2-AACE88A0D93C}" srcId="{E4B18EED-2FB0-714D-BBBB-1D1D96283A80}" destId="{12A6E98D-8F03-B24D-97A3-8CC8614E89BA}" srcOrd="1" destOrd="0" parTransId="{3626A096-0982-FA4D-8B78-CAD43F3E8FC9}" sibTransId="{5991FD6F-A936-0A44-A9C7-290801AF3E7F}"/>
    <dgm:cxn modelId="{0007A509-34AA-1944-B8EB-CCF49506AF95}" type="presOf" srcId="{12A6E98D-8F03-B24D-97A3-8CC8614E89BA}" destId="{E4279387-3679-274A-AAC3-ED423B3563D6}" srcOrd="0" destOrd="0" presId="urn:microsoft.com/office/officeart/2005/8/layout/vProcess5"/>
    <dgm:cxn modelId="{9B4FD00A-EF01-8445-A306-78F4D8D4F977}" type="presOf" srcId="{C3927A24-B87B-0445-940D-1ADB55CE92EC}" destId="{8DB7A45A-BDBD-F347-A440-51BB2BB69164}" srcOrd="1" destOrd="0" presId="urn:microsoft.com/office/officeart/2005/8/layout/vProcess5"/>
    <dgm:cxn modelId="{32CFD913-D26A-3845-8EA5-1224524D9D21}" type="presOf" srcId="{119BC5C8-C28F-434F-8558-3BDF1BCE81D4}" destId="{8A6A012F-67D6-5C4C-85C5-A2478199F07A}" srcOrd="0" destOrd="0" presId="urn:microsoft.com/office/officeart/2005/8/layout/vProcess5"/>
    <dgm:cxn modelId="{7BB06C34-C27B-5D40-8AA6-6EC1D2242B1C}" type="presOf" srcId="{52A2265C-E312-B043-A324-115F0E58A936}" destId="{2AD1742C-9C17-254A-820A-F0FBDBF10389}" srcOrd="1" destOrd="0" presId="urn:microsoft.com/office/officeart/2005/8/layout/vProcess5"/>
    <dgm:cxn modelId="{F7C6AE35-8CA1-8A45-86AA-6F1631808473}" srcId="{E4B18EED-2FB0-714D-BBBB-1D1D96283A80}" destId="{C3927A24-B87B-0445-940D-1ADB55CE92EC}" srcOrd="4" destOrd="0" parTransId="{507D20CC-6732-264F-9AD0-C933322801FF}" sibTransId="{18C18441-5091-D546-92AC-4F5D75F5617C}"/>
    <dgm:cxn modelId="{8139F838-42FE-674C-9CCC-EF5CA9176286}" type="presOf" srcId="{B72DC0FA-FF59-024E-A4E9-455C5E7AD645}" destId="{0650113D-22E7-684B-AFEE-90A04322440C}" srcOrd="0" destOrd="0" presId="urn:microsoft.com/office/officeart/2005/8/layout/vProcess5"/>
    <dgm:cxn modelId="{9FFEDA5C-D379-F149-8D00-EE5D6171DC72}" type="presOf" srcId="{E58C70D6-FD22-7A46-8A61-77A66749CCA2}" destId="{AF3128C1-62ED-E941-85AB-1AFB66457D1F}" srcOrd="0" destOrd="0" presId="urn:microsoft.com/office/officeart/2005/8/layout/vProcess5"/>
    <dgm:cxn modelId="{6D06EA47-CD1E-3040-8F8F-249DA69D891C}" type="presOf" srcId="{C507681C-3060-DD4F-B687-831FFACFDD40}" destId="{A3144DF3-2B91-4243-A1D8-EE587F3434D2}" srcOrd="0" destOrd="0" presId="urn:microsoft.com/office/officeart/2005/8/layout/vProcess5"/>
    <dgm:cxn modelId="{B2FF9F6B-EE15-BB46-BBD8-485D3EA84CC1}" type="presOf" srcId="{B72DC0FA-FF59-024E-A4E9-455C5E7AD645}" destId="{FF9D9146-CFF4-B344-99A8-40E2EA589ACA}" srcOrd="1" destOrd="0" presId="urn:microsoft.com/office/officeart/2005/8/layout/vProcess5"/>
    <dgm:cxn modelId="{C3515D6D-0575-2042-BD04-B46763CF2726}" type="presOf" srcId="{5991FD6F-A936-0A44-A9C7-290801AF3E7F}" destId="{3C472A3E-8FF6-E040-A924-4FDDA489374C}" srcOrd="0" destOrd="0" presId="urn:microsoft.com/office/officeart/2005/8/layout/vProcess5"/>
    <dgm:cxn modelId="{8E59CA8F-76A1-6F40-B613-629BC6E6AC7A}" srcId="{E4B18EED-2FB0-714D-BBBB-1D1D96283A80}" destId="{52A2265C-E312-B043-A324-115F0E58A936}" srcOrd="2" destOrd="0" parTransId="{5E5D925F-34A8-A74A-B6F7-C43EB271BD4F}" sibTransId="{119BC5C8-C28F-434F-8558-3BDF1BCE81D4}"/>
    <dgm:cxn modelId="{0658179C-A4BF-804B-A048-3E097707AAE4}" type="presOf" srcId="{52A2265C-E312-B043-A324-115F0E58A936}" destId="{C9EDF79D-7BC2-1140-8B11-D9ABCEAE5773}" srcOrd="0" destOrd="0" presId="urn:microsoft.com/office/officeart/2005/8/layout/vProcess5"/>
    <dgm:cxn modelId="{E87215A6-1F80-E943-96A8-48FE3CFA507F}" srcId="{E4B18EED-2FB0-714D-BBBB-1D1D96283A80}" destId="{B72DC0FA-FF59-024E-A4E9-455C5E7AD645}" srcOrd="3" destOrd="0" parTransId="{806A4149-BCBC-C149-9EE5-30A3F7C0F8DC}" sibTransId="{C507681C-3060-DD4F-B687-831FFACFDD40}"/>
    <dgm:cxn modelId="{AF6F7CB1-BAB6-A047-B0D3-83029BBD6477}" srcId="{E4B18EED-2FB0-714D-BBBB-1D1D96283A80}" destId="{D3A53CFD-E891-1047-A5EC-5026A7A719CB}" srcOrd="0" destOrd="0" parTransId="{8D6FE75A-4109-FA45-B6E4-76BEB97A3120}" sibTransId="{E58C70D6-FD22-7A46-8A61-77A66749CCA2}"/>
    <dgm:cxn modelId="{7D9957B2-CE0F-2147-9EB6-4EE14F1D3405}" type="presOf" srcId="{D3A53CFD-E891-1047-A5EC-5026A7A719CB}" destId="{32045EF6-C28B-A340-BF45-3768A586F445}" srcOrd="1" destOrd="0" presId="urn:microsoft.com/office/officeart/2005/8/layout/vProcess5"/>
    <dgm:cxn modelId="{8C7A98B8-DA1A-4744-B11C-18ED90BA2C24}" type="presOf" srcId="{E4B18EED-2FB0-714D-BBBB-1D1D96283A80}" destId="{9CB90DC5-98A8-9342-93EC-3BBC7C55CFAF}" srcOrd="0" destOrd="0" presId="urn:microsoft.com/office/officeart/2005/8/layout/vProcess5"/>
    <dgm:cxn modelId="{2B1A5DCE-1E9E-3F42-B315-92F4FEB4143B}" type="presOf" srcId="{12A6E98D-8F03-B24D-97A3-8CC8614E89BA}" destId="{4D5C5A1B-72D1-A145-B43B-E9B981E5959E}" srcOrd="1" destOrd="0" presId="urn:microsoft.com/office/officeart/2005/8/layout/vProcess5"/>
    <dgm:cxn modelId="{47C593D2-8C4C-5F42-A97E-7FDDF404512B}" type="presOf" srcId="{D3A53CFD-E891-1047-A5EC-5026A7A719CB}" destId="{6970E35C-D769-F044-ADAC-5D47E17D824A}" srcOrd="0" destOrd="0" presId="urn:microsoft.com/office/officeart/2005/8/layout/vProcess5"/>
    <dgm:cxn modelId="{595F0CFD-0F20-DB4E-8601-FC75BC0236C0}" type="presOf" srcId="{C3927A24-B87B-0445-940D-1ADB55CE92EC}" destId="{8E2B7556-81FF-F34E-BECE-E1827AA39AB0}" srcOrd="0" destOrd="0" presId="urn:microsoft.com/office/officeart/2005/8/layout/vProcess5"/>
    <dgm:cxn modelId="{6C4DBC81-DEC3-F647-A21A-0DD6120B93CA}" type="presParOf" srcId="{9CB90DC5-98A8-9342-93EC-3BBC7C55CFAF}" destId="{5EB76CDB-671C-8942-BF45-BB209DD322A8}" srcOrd="0" destOrd="0" presId="urn:microsoft.com/office/officeart/2005/8/layout/vProcess5"/>
    <dgm:cxn modelId="{783197C7-FBD4-6A49-BFAE-9B6DF2479D6B}" type="presParOf" srcId="{9CB90DC5-98A8-9342-93EC-3BBC7C55CFAF}" destId="{6970E35C-D769-F044-ADAC-5D47E17D824A}" srcOrd="1" destOrd="0" presId="urn:microsoft.com/office/officeart/2005/8/layout/vProcess5"/>
    <dgm:cxn modelId="{35C205BF-EFE4-3045-A044-76FB4CC7134A}" type="presParOf" srcId="{9CB90DC5-98A8-9342-93EC-3BBC7C55CFAF}" destId="{E4279387-3679-274A-AAC3-ED423B3563D6}" srcOrd="2" destOrd="0" presId="urn:microsoft.com/office/officeart/2005/8/layout/vProcess5"/>
    <dgm:cxn modelId="{3C3F6C92-0241-AA48-965B-6BEB71F599D9}" type="presParOf" srcId="{9CB90DC5-98A8-9342-93EC-3BBC7C55CFAF}" destId="{C9EDF79D-7BC2-1140-8B11-D9ABCEAE5773}" srcOrd="3" destOrd="0" presId="urn:microsoft.com/office/officeart/2005/8/layout/vProcess5"/>
    <dgm:cxn modelId="{5F86CA23-08B5-B448-8274-028CB2A16EE8}" type="presParOf" srcId="{9CB90DC5-98A8-9342-93EC-3BBC7C55CFAF}" destId="{0650113D-22E7-684B-AFEE-90A04322440C}" srcOrd="4" destOrd="0" presId="urn:microsoft.com/office/officeart/2005/8/layout/vProcess5"/>
    <dgm:cxn modelId="{3294EC42-5B22-A340-88D8-17EA7A407C99}" type="presParOf" srcId="{9CB90DC5-98A8-9342-93EC-3BBC7C55CFAF}" destId="{8E2B7556-81FF-F34E-BECE-E1827AA39AB0}" srcOrd="5" destOrd="0" presId="urn:microsoft.com/office/officeart/2005/8/layout/vProcess5"/>
    <dgm:cxn modelId="{B5DAC6D8-5188-F942-942E-BFAE35BA7918}" type="presParOf" srcId="{9CB90DC5-98A8-9342-93EC-3BBC7C55CFAF}" destId="{AF3128C1-62ED-E941-85AB-1AFB66457D1F}" srcOrd="6" destOrd="0" presId="urn:microsoft.com/office/officeart/2005/8/layout/vProcess5"/>
    <dgm:cxn modelId="{26D656A5-A7DB-0147-8077-B8E9FB7085E5}" type="presParOf" srcId="{9CB90DC5-98A8-9342-93EC-3BBC7C55CFAF}" destId="{3C472A3E-8FF6-E040-A924-4FDDA489374C}" srcOrd="7" destOrd="0" presId="urn:microsoft.com/office/officeart/2005/8/layout/vProcess5"/>
    <dgm:cxn modelId="{BAFE313C-584D-E544-A636-7705D48D7A23}" type="presParOf" srcId="{9CB90DC5-98A8-9342-93EC-3BBC7C55CFAF}" destId="{8A6A012F-67D6-5C4C-85C5-A2478199F07A}" srcOrd="8" destOrd="0" presId="urn:microsoft.com/office/officeart/2005/8/layout/vProcess5"/>
    <dgm:cxn modelId="{397FE1DD-E0FF-F543-B44F-905CDF7F5FA6}" type="presParOf" srcId="{9CB90DC5-98A8-9342-93EC-3BBC7C55CFAF}" destId="{A3144DF3-2B91-4243-A1D8-EE587F3434D2}" srcOrd="9" destOrd="0" presId="urn:microsoft.com/office/officeart/2005/8/layout/vProcess5"/>
    <dgm:cxn modelId="{D3C6E5C2-BA1E-9D48-9E4D-B6A1931FAEE8}" type="presParOf" srcId="{9CB90DC5-98A8-9342-93EC-3BBC7C55CFAF}" destId="{32045EF6-C28B-A340-BF45-3768A586F445}" srcOrd="10" destOrd="0" presId="urn:microsoft.com/office/officeart/2005/8/layout/vProcess5"/>
    <dgm:cxn modelId="{99F43889-486A-AD49-BABB-D826A5CFF3CC}" type="presParOf" srcId="{9CB90DC5-98A8-9342-93EC-3BBC7C55CFAF}" destId="{4D5C5A1B-72D1-A145-B43B-E9B981E5959E}" srcOrd="11" destOrd="0" presId="urn:microsoft.com/office/officeart/2005/8/layout/vProcess5"/>
    <dgm:cxn modelId="{85A21F17-FB07-F049-B5E4-8FC5B7B17568}" type="presParOf" srcId="{9CB90DC5-98A8-9342-93EC-3BBC7C55CFAF}" destId="{2AD1742C-9C17-254A-820A-F0FBDBF10389}" srcOrd="12" destOrd="0" presId="urn:microsoft.com/office/officeart/2005/8/layout/vProcess5"/>
    <dgm:cxn modelId="{2CC95403-0DB4-7542-AD52-632F7A598E3C}" type="presParOf" srcId="{9CB90DC5-98A8-9342-93EC-3BBC7C55CFAF}" destId="{FF9D9146-CFF4-B344-99A8-40E2EA589ACA}" srcOrd="13" destOrd="0" presId="urn:microsoft.com/office/officeart/2005/8/layout/vProcess5"/>
    <dgm:cxn modelId="{0B48C8A5-2F95-5245-9DAF-EFCBFCE15F0F}" type="presParOf" srcId="{9CB90DC5-98A8-9342-93EC-3BBC7C55CFAF}" destId="{8DB7A45A-BDBD-F347-A440-51BB2BB6916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7C5970-4503-A546-889F-F7A17CF2BDD5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EAC961F-CD01-4846-89D9-19CEE6E224E5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Strategies for Diversity and Inclusion</a:t>
          </a:r>
        </a:p>
      </dgm:t>
    </dgm:pt>
    <dgm:pt modelId="{961C926E-E02F-2E4F-A478-F8F9FDD35DCD}" type="parTrans" cxnId="{6F201033-FC91-8042-AB8C-AD32FF8146F4}">
      <dgm:prSet/>
      <dgm:spPr/>
      <dgm:t>
        <a:bodyPr/>
        <a:lstStyle/>
        <a:p>
          <a:endParaRPr lang="en-GB"/>
        </a:p>
      </dgm:t>
    </dgm:pt>
    <dgm:pt modelId="{7D82F0F8-A2AF-C64C-939A-592DDFB6F278}" type="sibTrans" cxnId="{6F201033-FC91-8042-AB8C-AD32FF8146F4}">
      <dgm:prSet/>
      <dgm:spPr/>
      <dgm:t>
        <a:bodyPr/>
        <a:lstStyle/>
        <a:p>
          <a:endParaRPr lang="en-GB"/>
        </a:p>
      </dgm:t>
    </dgm:pt>
    <dgm:pt modelId="{44C3924E-FCB2-A640-A477-BA5262DF2F00}">
      <dgm:prSet phldrT="[Text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solidFill>
                <a:schemeClr val="tx2"/>
              </a:solidFill>
            </a:rPr>
            <a:t>Outreach</a:t>
          </a:r>
        </a:p>
      </dgm:t>
    </dgm:pt>
    <dgm:pt modelId="{89C61E91-B842-8B49-BFF2-A43789E3714B}" type="parTrans" cxnId="{A7ED1B86-D494-F541-AC4B-8E748CC39E43}">
      <dgm:prSet/>
      <dgm:spPr/>
      <dgm:t>
        <a:bodyPr/>
        <a:lstStyle/>
        <a:p>
          <a:endParaRPr lang="en-GB"/>
        </a:p>
      </dgm:t>
    </dgm:pt>
    <dgm:pt modelId="{B5FDCFE2-AA0F-8546-BBEA-ACF3D1BDF583}" type="sibTrans" cxnId="{A7ED1B86-D494-F541-AC4B-8E748CC39E43}">
      <dgm:prSet/>
      <dgm:spPr/>
      <dgm:t>
        <a:bodyPr/>
        <a:lstStyle/>
        <a:p>
          <a:endParaRPr lang="en-GB"/>
        </a:p>
      </dgm:t>
    </dgm:pt>
    <dgm:pt modelId="{4CFA54DB-AE24-D24F-990C-E751F8013BDC}">
      <dgm:prSet phldrT="[Text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solidFill>
                <a:schemeClr val="tx2"/>
              </a:solidFill>
            </a:rPr>
            <a:t>Buy In</a:t>
          </a:r>
        </a:p>
      </dgm:t>
    </dgm:pt>
    <dgm:pt modelId="{30197CFA-F090-6942-A402-7EDC9F1A7798}" type="parTrans" cxnId="{C23B4605-6FED-5E4E-B006-A021AB90B363}">
      <dgm:prSet/>
      <dgm:spPr/>
      <dgm:t>
        <a:bodyPr/>
        <a:lstStyle/>
        <a:p>
          <a:endParaRPr lang="en-GB"/>
        </a:p>
      </dgm:t>
    </dgm:pt>
    <dgm:pt modelId="{8AB4FE27-1889-2C44-AFFA-FADBFF62D40E}" type="sibTrans" cxnId="{C23B4605-6FED-5E4E-B006-A021AB90B363}">
      <dgm:prSet/>
      <dgm:spPr/>
      <dgm:t>
        <a:bodyPr/>
        <a:lstStyle/>
        <a:p>
          <a:endParaRPr lang="en-GB"/>
        </a:p>
      </dgm:t>
    </dgm:pt>
    <dgm:pt modelId="{6A07E655-8E60-8444-A8EF-E8DF52FB0B2D}">
      <dgm:prSet phldrT="[Text]"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Mentorship</a:t>
          </a:r>
        </a:p>
      </dgm:t>
    </dgm:pt>
    <dgm:pt modelId="{5839F8CC-A130-7E45-8A7E-03771176879F}" type="parTrans" cxnId="{7C13B389-FC0A-F548-AF98-F302BE3CAAD1}">
      <dgm:prSet/>
      <dgm:spPr/>
      <dgm:t>
        <a:bodyPr/>
        <a:lstStyle/>
        <a:p>
          <a:endParaRPr lang="en-GB"/>
        </a:p>
      </dgm:t>
    </dgm:pt>
    <dgm:pt modelId="{287CBA91-F93E-F14A-8A3D-6701808DEAEA}" type="sibTrans" cxnId="{7C13B389-FC0A-F548-AF98-F302BE3CAAD1}">
      <dgm:prSet/>
      <dgm:spPr/>
      <dgm:t>
        <a:bodyPr/>
        <a:lstStyle/>
        <a:p>
          <a:endParaRPr lang="en-GB"/>
        </a:p>
      </dgm:t>
    </dgm:pt>
    <dgm:pt modelId="{C004CD45-05A1-D045-A939-E12C23A3C9C9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Fair Culture</a:t>
          </a:r>
        </a:p>
      </dgm:t>
    </dgm:pt>
    <dgm:pt modelId="{BE54F5A6-ED65-344B-8274-9A6150633E8D}" type="parTrans" cxnId="{13A11E54-409F-574B-AAB8-E7D9FA48256C}">
      <dgm:prSet/>
      <dgm:spPr/>
      <dgm:t>
        <a:bodyPr/>
        <a:lstStyle/>
        <a:p>
          <a:endParaRPr lang="en-GB"/>
        </a:p>
      </dgm:t>
    </dgm:pt>
    <dgm:pt modelId="{D91D69A7-B552-2046-92CA-709FC959F32B}" type="sibTrans" cxnId="{13A11E54-409F-574B-AAB8-E7D9FA48256C}">
      <dgm:prSet/>
      <dgm:spPr/>
      <dgm:t>
        <a:bodyPr/>
        <a:lstStyle/>
        <a:p>
          <a:endParaRPr lang="en-GB"/>
        </a:p>
      </dgm:t>
    </dgm:pt>
    <dgm:pt modelId="{C40856BB-863B-A84D-915E-9A426DE41088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Targeted Recruiting</a:t>
          </a:r>
        </a:p>
      </dgm:t>
    </dgm:pt>
    <dgm:pt modelId="{F6C6BB92-9482-1945-B19F-D369E1838F77}" type="parTrans" cxnId="{DC901E5B-0D67-0D49-AB0E-270A44B25B7E}">
      <dgm:prSet/>
      <dgm:spPr/>
      <dgm:t>
        <a:bodyPr/>
        <a:lstStyle/>
        <a:p>
          <a:endParaRPr lang="en-GB"/>
        </a:p>
      </dgm:t>
    </dgm:pt>
    <dgm:pt modelId="{F0D943D4-5138-2E4A-A076-D4170B86574D}" type="sibTrans" cxnId="{DC901E5B-0D67-0D49-AB0E-270A44B25B7E}">
      <dgm:prSet/>
      <dgm:spPr/>
      <dgm:t>
        <a:bodyPr/>
        <a:lstStyle/>
        <a:p>
          <a:endParaRPr lang="en-GB"/>
        </a:p>
      </dgm:t>
    </dgm:pt>
    <dgm:pt modelId="{5D567991-FB80-624E-AD43-3E1F5973B6DB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solidFill>
                <a:schemeClr val="tx2"/>
              </a:solidFill>
            </a:rPr>
            <a:t>Diversity Leadership</a:t>
          </a:r>
        </a:p>
      </dgm:t>
    </dgm:pt>
    <dgm:pt modelId="{78C87777-C7BE-F947-9B6F-F20622E205FB}" type="parTrans" cxnId="{FE3D0889-A314-E74A-B3C3-5DF0C0982B99}">
      <dgm:prSet/>
      <dgm:spPr/>
      <dgm:t>
        <a:bodyPr/>
        <a:lstStyle/>
        <a:p>
          <a:endParaRPr lang="en-GB"/>
        </a:p>
      </dgm:t>
    </dgm:pt>
    <dgm:pt modelId="{FD983FAC-E33A-C541-8F22-B10CEB3FF05F}" type="sibTrans" cxnId="{FE3D0889-A314-E74A-B3C3-5DF0C0982B99}">
      <dgm:prSet/>
      <dgm:spPr/>
      <dgm:t>
        <a:bodyPr/>
        <a:lstStyle/>
        <a:p>
          <a:endParaRPr lang="en-GB"/>
        </a:p>
      </dgm:t>
    </dgm:pt>
    <dgm:pt modelId="{EC12676E-5B7B-1042-A522-CF4010E9063C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Diversity Training</a:t>
          </a:r>
        </a:p>
      </dgm:t>
    </dgm:pt>
    <dgm:pt modelId="{38E1F9F0-609B-0347-8199-F4E76C98B0D7}" type="parTrans" cxnId="{86949E5E-A0FD-604E-9894-D007A0C10648}">
      <dgm:prSet/>
      <dgm:spPr/>
      <dgm:t>
        <a:bodyPr/>
        <a:lstStyle/>
        <a:p>
          <a:endParaRPr lang="en-GB"/>
        </a:p>
      </dgm:t>
    </dgm:pt>
    <dgm:pt modelId="{953AD700-5BD7-594D-A6A6-79F022A1AF62}" type="sibTrans" cxnId="{86949E5E-A0FD-604E-9894-D007A0C10648}">
      <dgm:prSet/>
      <dgm:spPr/>
      <dgm:t>
        <a:bodyPr/>
        <a:lstStyle/>
        <a:p>
          <a:endParaRPr lang="en-GB"/>
        </a:p>
      </dgm:t>
    </dgm:pt>
    <dgm:pt modelId="{0196B0DC-C1FD-A64C-BAA5-B7C2ABD6050B}">
      <dgm:prSet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Education</a:t>
          </a:r>
        </a:p>
      </dgm:t>
    </dgm:pt>
    <dgm:pt modelId="{FCBDA583-6125-1B4F-9B85-171D18A6D281}" type="parTrans" cxnId="{B3EB6E7F-6946-D840-88F1-223BD5373ABD}">
      <dgm:prSet/>
      <dgm:spPr/>
      <dgm:t>
        <a:bodyPr/>
        <a:lstStyle/>
        <a:p>
          <a:endParaRPr lang="en-GB"/>
        </a:p>
      </dgm:t>
    </dgm:pt>
    <dgm:pt modelId="{039B4EA1-8FB7-7940-BDE6-818858A89185}" type="sibTrans" cxnId="{B3EB6E7F-6946-D840-88F1-223BD5373ABD}">
      <dgm:prSet/>
      <dgm:spPr/>
      <dgm:t>
        <a:bodyPr/>
        <a:lstStyle/>
        <a:p>
          <a:endParaRPr lang="en-GB"/>
        </a:p>
      </dgm:t>
    </dgm:pt>
    <dgm:pt modelId="{3041100E-C2A0-2F4A-A315-70FCE9721DC1}" type="pres">
      <dgm:prSet presAssocID="{0D7C5970-4503-A546-889F-F7A17CF2BDD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A97E9FB-F55D-AF42-BAF0-2D0058D2B410}" type="pres">
      <dgm:prSet presAssocID="{3EAC961F-CD01-4846-89D9-19CEE6E224E5}" presName="centerShape" presStyleLbl="node0" presStyleIdx="0" presStyleCnt="1" custScaleX="158619" custScaleY="155171"/>
      <dgm:spPr/>
    </dgm:pt>
    <dgm:pt modelId="{77077930-BF63-4343-9D89-45CC22E489DD}" type="pres">
      <dgm:prSet presAssocID="{78C87777-C7BE-F947-9B6F-F20622E205FB}" presName="Name9" presStyleLbl="parChTrans1D2" presStyleIdx="0" presStyleCnt="8"/>
      <dgm:spPr/>
    </dgm:pt>
    <dgm:pt modelId="{1BE13B39-9D22-AE40-83CC-C2EEAB21C22A}" type="pres">
      <dgm:prSet presAssocID="{78C87777-C7BE-F947-9B6F-F20622E205FB}" presName="connTx" presStyleLbl="parChTrans1D2" presStyleIdx="0" presStyleCnt="8"/>
      <dgm:spPr/>
    </dgm:pt>
    <dgm:pt modelId="{D4943436-4AB9-B54D-BA45-78624ACAEED9}" type="pres">
      <dgm:prSet presAssocID="{5D567991-FB80-624E-AD43-3E1F5973B6DB}" presName="node" presStyleLbl="node1" presStyleIdx="0" presStyleCnt="8">
        <dgm:presLayoutVars>
          <dgm:bulletEnabled val="1"/>
        </dgm:presLayoutVars>
      </dgm:prSet>
      <dgm:spPr/>
    </dgm:pt>
    <dgm:pt modelId="{B5B681B5-53AF-2645-A23A-EF71387D8474}" type="pres">
      <dgm:prSet presAssocID="{38E1F9F0-609B-0347-8199-F4E76C98B0D7}" presName="Name9" presStyleLbl="parChTrans1D2" presStyleIdx="1" presStyleCnt="8"/>
      <dgm:spPr/>
    </dgm:pt>
    <dgm:pt modelId="{2FC05867-049A-6B4F-91CA-7B2BEC3A0BDE}" type="pres">
      <dgm:prSet presAssocID="{38E1F9F0-609B-0347-8199-F4E76C98B0D7}" presName="connTx" presStyleLbl="parChTrans1D2" presStyleIdx="1" presStyleCnt="8"/>
      <dgm:spPr/>
    </dgm:pt>
    <dgm:pt modelId="{57CB19D6-7A40-5446-8343-4BA4A5BED59D}" type="pres">
      <dgm:prSet presAssocID="{EC12676E-5B7B-1042-A522-CF4010E9063C}" presName="node" presStyleLbl="node1" presStyleIdx="1" presStyleCnt="8">
        <dgm:presLayoutVars>
          <dgm:bulletEnabled val="1"/>
        </dgm:presLayoutVars>
      </dgm:prSet>
      <dgm:spPr/>
    </dgm:pt>
    <dgm:pt modelId="{2719C3A5-8CD2-EB4D-810F-B3FE459DF075}" type="pres">
      <dgm:prSet presAssocID="{30197CFA-F090-6942-A402-7EDC9F1A7798}" presName="Name9" presStyleLbl="parChTrans1D2" presStyleIdx="2" presStyleCnt="8"/>
      <dgm:spPr/>
    </dgm:pt>
    <dgm:pt modelId="{528E15E8-2045-4748-828E-FF45D6463A46}" type="pres">
      <dgm:prSet presAssocID="{30197CFA-F090-6942-A402-7EDC9F1A7798}" presName="connTx" presStyleLbl="parChTrans1D2" presStyleIdx="2" presStyleCnt="8"/>
      <dgm:spPr/>
    </dgm:pt>
    <dgm:pt modelId="{C8E21A74-3FD8-7945-B55D-64E914C5432A}" type="pres">
      <dgm:prSet presAssocID="{4CFA54DB-AE24-D24F-990C-E751F8013BDC}" presName="node" presStyleLbl="node1" presStyleIdx="2" presStyleCnt="8">
        <dgm:presLayoutVars>
          <dgm:bulletEnabled val="1"/>
        </dgm:presLayoutVars>
      </dgm:prSet>
      <dgm:spPr/>
    </dgm:pt>
    <dgm:pt modelId="{7DE2A4C7-067E-B542-861C-73B303E73DBB}" type="pres">
      <dgm:prSet presAssocID="{5839F8CC-A130-7E45-8A7E-03771176879F}" presName="Name9" presStyleLbl="parChTrans1D2" presStyleIdx="3" presStyleCnt="8"/>
      <dgm:spPr/>
    </dgm:pt>
    <dgm:pt modelId="{B504740D-899C-B54B-8BE2-E105CDE4598B}" type="pres">
      <dgm:prSet presAssocID="{5839F8CC-A130-7E45-8A7E-03771176879F}" presName="connTx" presStyleLbl="parChTrans1D2" presStyleIdx="3" presStyleCnt="8"/>
      <dgm:spPr/>
    </dgm:pt>
    <dgm:pt modelId="{C43EF641-56F0-8A44-B8F9-0E66AC64D7D1}" type="pres">
      <dgm:prSet presAssocID="{6A07E655-8E60-8444-A8EF-E8DF52FB0B2D}" presName="node" presStyleLbl="node1" presStyleIdx="3" presStyleCnt="8">
        <dgm:presLayoutVars>
          <dgm:bulletEnabled val="1"/>
        </dgm:presLayoutVars>
      </dgm:prSet>
      <dgm:spPr/>
    </dgm:pt>
    <dgm:pt modelId="{50C0A5E5-7452-0F4C-9D2F-FF0C814151A4}" type="pres">
      <dgm:prSet presAssocID="{BE54F5A6-ED65-344B-8274-9A6150633E8D}" presName="Name9" presStyleLbl="parChTrans1D2" presStyleIdx="4" presStyleCnt="8"/>
      <dgm:spPr/>
    </dgm:pt>
    <dgm:pt modelId="{C157672D-DC90-0549-B3C2-F9CFB3C1C79C}" type="pres">
      <dgm:prSet presAssocID="{BE54F5A6-ED65-344B-8274-9A6150633E8D}" presName="connTx" presStyleLbl="parChTrans1D2" presStyleIdx="4" presStyleCnt="8"/>
      <dgm:spPr/>
    </dgm:pt>
    <dgm:pt modelId="{D01E7F6D-F27B-0D47-B5EA-62AC90FE5349}" type="pres">
      <dgm:prSet presAssocID="{C004CD45-05A1-D045-A939-E12C23A3C9C9}" presName="node" presStyleLbl="node1" presStyleIdx="4" presStyleCnt="8">
        <dgm:presLayoutVars>
          <dgm:bulletEnabled val="1"/>
        </dgm:presLayoutVars>
      </dgm:prSet>
      <dgm:spPr/>
    </dgm:pt>
    <dgm:pt modelId="{279F015D-9B24-5B4A-BA5C-71BC70C8A279}" type="pres">
      <dgm:prSet presAssocID="{89C61E91-B842-8B49-BFF2-A43789E3714B}" presName="Name9" presStyleLbl="parChTrans1D2" presStyleIdx="5" presStyleCnt="8"/>
      <dgm:spPr/>
    </dgm:pt>
    <dgm:pt modelId="{AA8406FE-7E95-224C-BE79-A7E7E7C9423F}" type="pres">
      <dgm:prSet presAssocID="{89C61E91-B842-8B49-BFF2-A43789E3714B}" presName="connTx" presStyleLbl="parChTrans1D2" presStyleIdx="5" presStyleCnt="8"/>
      <dgm:spPr/>
    </dgm:pt>
    <dgm:pt modelId="{CA342D23-4D6C-7C44-AF46-966D994B50F4}" type="pres">
      <dgm:prSet presAssocID="{44C3924E-FCB2-A640-A477-BA5262DF2F00}" presName="node" presStyleLbl="node1" presStyleIdx="5" presStyleCnt="8">
        <dgm:presLayoutVars>
          <dgm:bulletEnabled val="1"/>
        </dgm:presLayoutVars>
      </dgm:prSet>
      <dgm:spPr/>
    </dgm:pt>
    <dgm:pt modelId="{8DB273A6-AEE8-EB47-B521-A2C4533E3889}" type="pres">
      <dgm:prSet presAssocID="{FCBDA583-6125-1B4F-9B85-171D18A6D281}" presName="Name9" presStyleLbl="parChTrans1D2" presStyleIdx="6" presStyleCnt="8"/>
      <dgm:spPr/>
    </dgm:pt>
    <dgm:pt modelId="{A5282676-495B-2C4C-B398-ACBA0373D5BB}" type="pres">
      <dgm:prSet presAssocID="{FCBDA583-6125-1B4F-9B85-171D18A6D281}" presName="connTx" presStyleLbl="parChTrans1D2" presStyleIdx="6" presStyleCnt="8"/>
      <dgm:spPr/>
    </dgm:pt>
    <dgm:pt modelId="{06337FB8-5D22-8445-A01F-82F174C61F9A}" type="pres">
      <dgm:prSet presAssocID="{0196B0DC-C1FD-A64C-BAA5-B7C2ABD6050B}" presName="node" presStyleLbl="node1" presStyleIdx="6" presStyleCnt="8">
        <dgm:presLayoutVars>
          <dgm:bulletEnabled val="1"/>
        </dgm:presLayoutVars>
      </dgm:prSet>
      <dgm:spPr/>
    </dgm:pt>
    <dgm:pt modelId="{EC81394B-E194-2A49-B426-E0231DD9BAEE}" type="pres">
      <dgm:prSet presAssocID="{F6C6BB92-9482-1945-B19F-D369E1838F77}" presName="Name9" presStyleLbl="parChTrans1D2" presStyleIdx="7" presStyleCnt="8"/>
      <dgm:spPr/>
    </dgm:pt>
    <dgm:pt modelId="{241A917F-F1ED-CE49-9F51-C5EA47D702C6}" type="pres">
      <dgm:prSet presAssocID="{F6C6BB92-9482-1945-B19F-D369E1838F77}" presName="connTx" presStyleLbl="parChTrans1D2" presStyleIdx="7" presStyleCnt="8"/>
      <dgm:spPr/>
    </dgm:pt>
    <dgm:pt modelId="{35A19DEA-31C8-C24B-9D04-9726174B69E0}" type="pres">
      <dgm:prSet presAssocID="{C40856BB-863B-A84D-915E-9A426DE41088}" presName="node" presStyleLbl="node1" presStyleIdx="7" presStyleCnt="8">
        <dgm:presLayoutVars>
          <dgm:bulletEnabled val="1"/>
        </dgm:presLayoutVars>
      </dgm:prSet>
      <dgm:spPr/>
    </dgm:pt>
  </dgm:ptLst>
  <dgm:cxnLst>
    <dgm:cxn modelId="{C23B4605-6FED-5E4E-B006-A021AB90B363}" srcId="{3EAC961F-CD01-4846-89D9-19CEE6E224E5}" destId="{4CFA54DB-AE24-D24F-990C-E751F8013BDC}" srcOrd="2" destOrd="0" parTransId="{30197CFA-F090-6942-A402-7EDC9F1A7798}" sibTransId="{8AB4FE27-1889-2C44-AFFA-FADBFF62D40E}"/>
    <dgm:cxn modelId="{CDD1B80B-1E2C-EB47-9245-C8D9309D03C1}" type="presOf" srcId="{89C61E91-B842-8B49-BFF2-A43789E3714B}" destId="{279F015D-9B24-5B4A-BA5C-71BC70C8A279}" srcOrd="0" destOrd="0" presId="urn:microsoft.com/office/officeart/2005/8/layout/radial1"/>
    <dgm:cxn modelId="{2BE9AD13-6A84-434F-BF08-1D1B6C2B897B}" type="presOf" srcId="{78C87777-C7BE-F947-9B6F-F20622E205FB}" destId="{1BE13B39-9D22-AE40-83CC-C2EEAB21C22A}" srcOrd="1" destOrd="0" presId="urn:microsoft.com/office/officeart/2005/8/layout/radial1"/>
    <dgm:cxn modelId="{C9BAB615-33FE-ED4A-A921-A5218418D4D5}" type="presOf" srcId="{FCBDA583-6125-1B4F-9B85-171D18A6D281}" destId="{A5282676-495B-2C4C-B398-ACBA0373D5BB}" srcOrd="1" destOrd="0" presId="urn:microsoft.com/office/officeart/2005/8/layout/radial1"/>
    <dgm:cxn modelId="{61477F16-E104-7B4B-B829-1012F3F50522}" type="presOf" srcId="{38E1F9F0-609B-0347-8199-F4E76C98B0D7}" destId="{B5B681B5-53AF-2645-A23A-EF71387D8474}" srcOrd="0" destOrd="0" presId="urn:microsoft.com/office/officeart/2005/8/layout/radial1"/>
    <dgm:cxn modelId="{AC19511A-1082-1046-8CF1-59D5BB2C8027}" type="presOf" srcId="{5D567991-FB80-624E-AD43-3E1F5973B6DB}" destId="{D4943436-4AB9-B54D-BA45-78624ACAEED9}" srcOrd="0" destOrd="0" presId="urn:microsoft.com/office/officeart/2005/8/layout/radial1"/>
    <dgm:cxn modelId="{BF002321-9CD9-0D4A-8ADB-3537E01340EB}" type="presOf" srcId="{4CFA54DB-AE24-D24F-990C-E751F8013BDC}" destId="{C8E21A74-3FD8-7945-B55D-64E914C5432A}" srcOrd="0" destOrd="0" presId="urn:microsoft.com/office/officeart/2005/8/layout/radial1"/>
    <dgm:cxn modelId="{5C106422-44D8-E148-8071-07A10745CDE9}" type="presOf" srcId="{C40856BB-863B-A84D-915E-9A426DE41088}" destId="{35A19DEA-31C8-C24B-9D04-9726174B69E0}" srcOrd="0" destOrd="0" presId="urn:microsoft.com/office/officeart/2005/8/layout/radial1"/>
    <dgm:cxn modelId="{E6335731-38C0-B94C-B28E-FEF46A20590D}" type="presOf" srcId="{0196B0DC-C1FD-A64C-BAA5-B7C2ABD6050B}" destId="{06337FB8-5D22-8445-A01F-82F174C61F9A}" srcOrd="0" destOrd="0" presId="urn:microsoft.com/office/officeart/2005/8/layout/radial1"/>
    <dgm:cxn modelId="{6F201033-FC91-8042-AB8C-AD32FF8146F4}" srcId="{0D7C5970-4503-A546-889F-F7A17CF2BDD5}" destId="{3EAC961F-CD01-4846-89D9-19CEE6E224E5}" srcOrd="0" destOrd="0" parTransId="{961C926E-E02F-2E4F-A478-F8F9FDD35DCD}" sibTransId="{7D82F0F8-A2AF-C64C-939A-592DDFB6F278}"/>
    <dgm:cxn modelId="{EE289634-E258-4A4F-9F3F-7FE40F0D8DDF}" type="presOf" srcId="{5839F8CC-A130-7E45-8A7E-03771176879F}" destId="{B504740D-899C-B54B-8BE2-E105CDE4598B}" srcOrd="1" destOrd="0" presId="urn:microsoft.com/office/officeart/2005/8/layout/radial1"/>
    <dgm:cxn modelId="{DC901E5B-0D67-0D49-AB0E-270A44B25B7E}" srcId="{3EAC961F-CD01-4846-89D9-19CEE6E224E5}" destId="{C40856BB-863B-A84D-915E-9A426DE41088}" srcOrd="7" destOrd="0" parTransId="{F6C6BB92-9482-1945-B19F-D369E1838F77}" sibTransId="{F0D943D4-5138-2E4A-A076-D4170B86574D}"/>
    <dgm:cxn modelId="{F8B3275B-4CF0-E047-9504-5B8376572AE1}" type="presOf" srcId="{3EAC961F-CD01-4846-89D9-19CEE6E224E5}" destId="{9A97E9FB-F55D-AF42-BAF0-2D0058D2B410}" srcOrd="0" destOrd="0" presId="urn:microsoft.com/office/officeart/2005/8/layout/radial1"/>
    <dgm:cxn modelId="{05C21D5C-54DF-B441-B664-36BF0A3AFA1C}" type="presOf" srcId="{0D7C5970-4503-A546-889F-F7A17CF2BDD5}" destId="{3041100E-C2A0-2F4A-A315-70FCE9721DC1}" srcOrd="0" destOrd="0" presId="urn:microsoft.com/office/officeart/2005/8/layout/radial1"/>
    <dgm:cxn modelId="{86949E5E-A0FD-604E-9894-D007A0C10648}" srcId="{3EAC961F-CD01-4846-89D9-19CEE6E224E5}" destId="{EC12676E-5B7B-1042-A522-CF4010E9063C}" srcOrd="1" destOrd="0" parTransId="{38E1F9F0-609B-0347-8199-F4E76C98B0D7}" sibTransId="{953AD700-5BD7-594D-A6A6-79F022A1AF62}"/>
    <dgm:cxn modelId="{4FEAEE5F-DA16-4D46-9A1F-3F9486B6B21C}" type="presOf" srcId="{30197CFA-F090-6942-A402-7EDC9F1A7798}" destId="{2719C3A5-8CD2-EB4D-810F-B3FE459DF075}" srcOrd="0" destOrd="0" presId="urn:microsoft.com/office/officeart/2005/8/layout/radial1"/>
    <dgm:cxn modelId="{296CB841-2437-FC4E-92B3-93DF4D06735B}" type="presOf" srcId="{38E1F9F0-609B-0347-8199-F4E76C98B0D7}" destId="{2FC05867-049A-6B4F-91CA-7B2BEC3A0BDE}" srcOrd="1" destOrd="0" presId="urn:microsoft.com/office/officeart/2005/8/layout/radial1"/>
    <dgm:cxn modelId="{D332E248-1C08-3F4A-BA76-A6FA14112AF3}" type="presOf" srcId="{BE54F5A6-ED65-344B-8274-9A6150633E8D}" destId="{50C0A5E5-7452-0F4C-9D2F-FF0C814151A4}" srcOrd="0" destOrd="0" presId="urn:microsoft.com/office/officeart/2005/8/layout/radial1"/>
    <dgm:cxn modelId="{151CC36F-4D4D-9941-93E5-DF21F5190D54}" type="presOf" srcId="{C004CD45-05A1-D045-A939-E12C23A3C9C9}" destId="{D01E7F6D-F27B-0D47-B5EA-62AC90FE5349}" srcOrd="0" destOrd="0" presId="urn:microsoft.com/office/officeart/2005/8/layout/radial1"/>
    <dgm:cxn modelId="{984DF573-17DB-7642-8248-035D8A9CEAFB}" type="presOf" srcId="{5839F8CC-A130-7E45-8A7E-03771176879F}" destId="{7DE2A4C7-067E-B542-861C-73B303E73DBB}" srcOrd="0" destOrd="0" presId="urn:microsoft.com/office/officeart/2005/8/layout/radial1"/>
    <dgm:cxn modelId="{13A11E54-409F-574B-AAB8-E7D9FA48256C}" srcId="{3EAC961F-CD01-4846-89D9-19CEE6E224E5}" destId="{C004CD45-05A1-D045-A939-E12C23A3C9C9}" srcOrd="4" destOrd="0" parTransId="{BE54F5A6-ED65-344B-8274-9A6150633E8D}" sibTransId="{D91D69A7-B552-2046-92CA-709FC959F32B}"/>
    <dgm:cxn modelId="{043F5C57-87FD-BD43-A62B-D5EC22561ABB}" type="presOf" srcId="{BE54F5A6-ED65-344B-8274-9A6150633E8D}" destId="{C157672D-DC90-0549-B3C2-F9CFB3C1C79C}" srcOrd="1" destOrd="0" presId="urn:microsoft.com/office/officeart/2005/8/layout/radial1"/>
    <dgm:cxn modelId="{02FCEB5A-F7FA-9848-8E1F-E933692424B0}" type="presOf" srcId="{F6C6BB92-9482-1945-B19F-D369E1838F77}" destId="{241A917F-F1ED-CE49-9F51-C5EA47D702C6}" srcOrd="1" destOrd="0" presId="urn:microsoft.com/office/officeart/2005/8/layout/radial1"/>
    <dgm:cxn modelId="{B3EB6E7F-6946-D840-88F1-223BD5373ABD}" srcId="{3EAC961F-CD01-4846-89D9-19CEE6E224E5}" destId="{0196B0DC-C1FD-A64C-BAA5-B7C2ABD6050B}" srcOrd="6" destOrd="0" parTransId="{FCBDA583-6125-1B4F-9B85-171D18A6D281}" sibTransId="{039B4EA1-8FB7-7940-BDE6-818858A89185}"/>
    <dgm:cxn modelId="{AC004383-D0BB-7044-A341-87A5429D631E}" type="presOf" srcId="{F6C6BB92-9482-1945-B19F-D369E1838F77}" destId="{EC81394B-E194-2A49-B426-E0231DD9BAEE}" srcOrd="0" destOrd="0" presId="urn:microsoft.com/office/officeart/2005/8/layout/radial1"/>
    <dgm:cxn modelId="{A7ED1B86-D494-F541-AC4B-8E748CC39E43}" srcId="{3EAC961F-CD01-4846-89D9-19CEE6E224E5}" destId="{44C3924E-FCB2-A640-A477-BA5262DF2F00}" srcOrd="5" destOrd="0" parTransId="{89C61E91-B842-8B49-BFF2-A43789E3714B}" sibTransId="{B5FDCFE2-AA0F-8546-BBEA-ACF3D1BDF583}"/>
    <dgm:cxn modelId="{FE3D0889-A314-E74A-B3C3-5DF0C0982B99}" srcId="{3EAC961F-CD01-4846-89D9-19CEE6E224E5}" destId="{5D567991-FB80-624E-AD43-3E1F5973B6DB}" srcOrd="0" destOrd="0" parTransId="{78C87777-C7BE-F947-9B6F-F20622E205FB}" sibTransId="{FD983FAC-E33A-C541-8F22-B10CEB3FF05F}"/>
    <dgm:cxn modelId="{7C13B389-FC0A-F548-AF98-F302BE3CAAD1}" srcId="{3EAC961F-CD01-4846-89D9-19CEE6E224E5}" destId="{6A07E655-8E60-8444-A8EF-E8DF52FB0B2D}" srcOrd="3" destOrd="0" parTransId="{5839F8CC-A130-7E45-8A7E-03771176879F}" sibTransId="{287CBA91-F93E-F14A-8A3D-6701808DEAEA}"/>
    <dgm:cxn modelId="{DAD1CF8D-203A-B244-9E73-E36F6A18A00A}" type="presOf" srcId="{FCBDA583-6125-1B4F-9B85-171D18A6D281}" destId="{8DB273A6-AEE8-EB47-B521-A2C4533E3889}" srcOrd="0" destOrd="0" presId="urn:microsoft.com/office/officeart/2005/8/layout/radial1"/>
    <dgm:cxn modelId="{534CA49A-3E77-D142-8E06-490523BD0AEE}" type="presOf" srcId="{EC12676E-5B7B-1042-A522-CF4010E9063C}" destId="{57CB19D6-7A40-5446-8343-4BA4A5BED59D}" srcOrd="0" destOrd="0" presId="urn:microsoft.com/office/officeart/2005/8/layout/radial1"/>
    <dgm:cxn modelId="{DFBE379E-03F0-FB45-9404-0D966EF2B7A7}" type="presOf" srcId="{78C87777-C7BE-F947-9B6F-F20622E205FB}" destId="{77077930-BF63-4343-9D89-45CC22E489DD}" srcOrd="0" destOrd="0" presId="urn:microsoft.com/office/officeart/2005/8/layout/radial1"/>
    <dgm:cxn modelId="{714EE4BD-60B1-C942-9080-CE2CDAAEDC60}" type="presOf" srcId="{89C61E91-B842-8B49-BFF2-A43789E3714B}" destId="{AA8406FE-7E95-224C-BE79-A7E7E7C9423F}" srcOrd="1" destOrd="0" presId="urn:microsoft.com/office/officeart/2005/8/layout/radial1"/>
    <dgm:cxn modelId="{DF373AEB-3F33-B441-BEDF-54601C1E07F1}" type="presOf" srcId="{30197CFA-F090-6942-A402-7EDC9F1A7798}" destId="{528E15E8-2045-4748-828E-FF45D6463A46}" srcOrd="1" destOrd="0" presId="urn:microsoft.com/office/officeart/2005/8/layout/radial1"/>
    <dgm:cxn modelId="{B6800CF4-F4AC-684B-84FE-CD125016509C}" type="presOf" srcId="{6A07E655-8E60-8444-A8EF-E8DF52FB0B2D}" destId="{C43EF641-56F0-8A44-B8F9-0E66AC64D7D1}" srcOrd="0" destOrd="0" presId="urn:microsoft.com/office/officeart/2005/8/layout/radial1"/>
    <dgm:cxn modelId="{564D40F7-7D2B-F64B-A17B-3D9D25C4AECB}" type="presOf" srcId="{44C3924E-FCB2-A640-A477-BA5262DF2F00}" destId="{CA342D23-4D6C-7C44-AF46-966D994B50F4}" srcOrd="0" destOrd="0" presId="urn:microsoft.com/office/officeart/2005/8/layout/radial1"/>
    <dgm:cxn modelId="{78666B39-4AB0-044C-B921-788C47B6D9A3}" type="presParOf" srcId="{3041100E-C2A0-2F4A-A315-70FCE9721DC1}" destId="{9A97E9FB-F55D-AF42-BAF0-2D0058D2B410}" srcOrd="0" destOrd="0" presId="urn:microsoft.com/office/officeart/2005/8/layout/radial1"/>
    <dgm:cxn modelId="{FAA3B9DC-6CA4-1C46-98BE-21359E3E1FA4}" type="presParOf" srcId="{3041100E-C2A0-2F4A-A315-70FCE9721DC1}" destId="{77077930-BF63-4343-9D89-45CC22E489DD}" srcOrd="1" destOrd="0" presId="urn:microsoft.com/office/officeart/2005/8/layout/radial1"/>
    <dgm:cxn modelId="{E05E3AB0-22AD-944B-BBD2-852A06659E1E}" type="presParOf" srcId="{77077930-BF63-4343-9D89-45CC22E489DD}" destId="{1BE13B39-9D22-AE40-83CC-C2EEAB21C22A}" srcOrd="0" destOrd="0" presId="urn:microsoft.com/office/officeart/2005/8/layout/radial1"/>
    <dgm:cxn modelId="{650BAE8B-C7FE-974F-B09B-221CB5841049}" type="presParOf" srcId="{3041100E-C2A0-2F4A-A315-70FCE9721DC1}" destId="{D4943436-4AB9-B54D-BA45-78624ACAEED9}" srcOrd="2" destOrd="0" presId="urn:microsoft.com/office/officeart/2005/8/layout/radial1"/>
    <dgm:cxn modelId="{612A1E7D-4A2A-E04E-91DD-565EF6D7B35C}" type="presParOf" srcId="{3041100E-C2A0-2F4A-A315-70FCE9721DC1}" destId="{B5B681B5-53AF-2645-A23A-EF71387D8474}" srcOrd="3" destOrd="0" presId="urn:microsoft.com/office/officeart/2005/8/layout/radial1"/>
    <dgm:cxn modelId="{4E3BD2E0-90B1-DA4D-8E17-AE59095FD76E}" type="presParOf" srcId="{B5B681B5-53AF-2645-A23A-EF71387D8474}" destId="{2FC05867-049A-6B4F-91CA-7B2BEC3A0BDE}" srcOrd="0" destOrd="0" presId="urn:microsoft.com/office/officeart/2005/8/layout/radial1"/>
    <dgm:cxn modelId="{135C1B3B-A009-7C45-929D-1355498E530B}" type="presParOf" srcId="{3041100E-C2A0-2F4A-A315-70FCE9721DC1}" destId="{57CB19D6-7A40-5446-8343-4BA4A5BED59D}" srcOrd="4" destOrd="0" presId="urn:microsoft.com/office/officeart/2005/8/layout/radial1"/>
    <dgm:cxn modelId="{B6AF8E2B-44E5-CD47-968D-74BC2169F997}" type="presParOf" srcId="{3041100E-C2A0-2F4A-A315-70FCE9721DC1}" destId="{2719C3A5-8CD2-EB4D-810F-B3FE459DF075}" srcOrd="5" destOrd="0" presId="urn:microsoft.com/office/officeart/2005/8/layout/radial1"/>
    <dgm:cxn modelId="{EE054C10-00F7-F94C-965D-C95A64FC6AA8}" type="presParOf" srcId="{2719C3A5-8CD2-EB4D-810F-B3FE459DF075}" destId="{528E15E8-2045-4748-828E-FF45D6463A46}" srcOrd="0" destOrd="0" presId="urn:microsoft.com/office/officeart/2005/8/layout/radial1"/>
    <dgm:cxn modelId="{1B74D3DA-F1D6-EB47-88D6-B0C712896EC1}" type="presParOf" srcId="{3041100E-C2A0-2F4A-A315-70FCE9721DC1}" destId="{C8E21A74-3FD8-7945-B55D-64E914C5432A}" srcOrd="6" destOrd="0" presId="urn:microsoft.com/office/officeart/2005/8/layout/radial1"/>
    <dgm:cxn modelId="{55E604E9-2F65-DD43-BA3D-48F811C97DEA}" type="presParOf" srcId="{3041100E-C2A0-2F4A-A315-70FCE9721DC1}" destId="{7DE2A4C7-067E-B542-861C-73B303E73DBB}" srcOrd="7" destOrd="0" presId="urn:microsoft.com/office/officeart/2005/8/layout/radial1"/>
    <dgm:cxn modelId="{644AF847-F179-244E-9692-28ECCDE2B56E}" type="presParOf" srcId="{7DE2A4C7-067E-B542-861C-73B303E73DBB}" destId="{B504740D-899C-B54B-8BE2-E105CDE4598B}" srcOrd="0" destOrd="0" presId="urn:microsoft.com/office/officeart/2005/8/layout/radial1"/>
    <dgm:cxn modelId="{37F49C95-90C3-8F43-9CCE-A718BF8B17FE}" type="presParOf" srcId="{3041100E-C2A0-2F4A-A315-70FCE9721DC1}" destId="{C43EF641-56F0-8A44-B8F9-0E66AC64D7D1}" srcOrd="8" destOrd="0" presId="urn:microsoft.com/office/officeart/2005/8/layout/radial1"/>
    <dgm:cxn modelId="{C0B74975-3567-BE40-B276-37E30E811BFC}" type="presParOf" srcId="{3041100E-C2A0-2F4A-A315-70FCE9721DC1}" destId="{50C0A5E5-7452-0F4C-9D2F-FF0C814151A4}" srcOrd="9" destOrd="0" presId="urn:microsoft.com/office/officeart/2005/8/layout/radial1"/>
    <dgm:cxn modelId="{4F8915FC-0F39-584C-8AEA-E8EA9C018E45}" type="presParOf" srcId="{50C0A5E5-7452-0F4C-9D2F-FF0C814151A4}" destId="{C157672D-DC90-0549-B3C2-F9CFB3C1C79C}" srcOrd="0" destOrd="0" presId="urn:microsoft.com/office/officeart/2005/8/layout/radial1"/>
    <dgm:cxn modelId="{41593EE5-8539-5A4F-8C33-31F365728843}" type="presParOf" srcId="{3041100E-C2A0-2F4A-A315-70FCE9721DC1}" destId="{D01E7F6D-F27B-0D47-B5EA-62AC90FE5349}" srcOrd="10" destOrd="0" presId="urn:microsoft.com/office/officeart/2005/8/layout/radial1"/>
    <dgm:cxn modelId="{66AC8E98-2107-374B-8E48-3E18E84C5B4C}" type="presParOf" srcId="{3041100E-C2A0-2F4A-A315-70FCE9721DC1}" destId="{279F015D-9B24-5B4A-BA5C-71BC70C8A279}" srcOrd="11" destOrd="0" presId="urn:microsoft.com/office/officeart/2005/8/layout/radial1"/>
    <dgm:cxn modelId="{83CB9A1A-29BF-4D43-B25D-A1AACE78DC26}" type="presParOf" srcId="{279F015D-9B24-5B4A-BA5C-71BC70C8A279}" destId="{AA8406FE-7E95-224C-BE79-A7E7E7C9423F}" srcOrd="0" destOrd="0" presId="urn:microsoft.com/office/officeart/2005/8/layout/radial1"/>
    <dgm:cxn modelId="{9B12C3B8-D733-A944-8983-2C52495E7759}" type="presParOf" srcId="{3041100E-C2A0-2F4A-A315-70FCE9721DC1}" destId="{CA342D23-4D6C-7C44-AF46-966D994B50F4}" srcOrd="12" destOrd="0" presId="urn:microsoft.com/office/officeart/2005/8/layout/radial1"/>
    <dgm:cxn modelId="{FD74CA0F-9280-2F47-B388-47A0145E9183}" type="presParOf" srcId="{3041100E-C2A0-2F4A-A315-70FCE9721DC1}" destId="{8DB273A6-AEE8-EB47-B521-A2C4533E3889}" srcOrd="13" destOrd="0" presId="urn:microsoft.com/office/officeart/2005/8/layout/radial1"/>
    <dgm:cxn modelId="{A3579F4D-FF08-644F-A4E4-86BD11F554C1}" type="presParOf" srcId="{8DB273A6-AEE8-EB47-B521-A2C4533E3889}" destId="{A5282676-495B-2C4C-B398-ACBA0373D5BB}" srcOrd="0" destOrd="0" presId="urn:microsoft.com/office/officeart/2005/8/layout/radial1"/>
    <dgm:cxn modelId="{99C48067-B3FE-C54A-913B-12EC9AB3BBFB}" type="presParOf" srcId="{3041100E-C2A0-2F4A-A315-70FCE9721DC1}" destId="{06337FB8-5D22-8445-A01F-82F174C61F9A}" srcOrd="14" destOrd="0" presId="urn:microsoft.com/office/officeart/2005/8/layout/radial1"/>
    <dgm:cxn modelId="{BE4B4DDB-B0E2-0F4D-9668-503139ECC46E}" type="presParOf" srcId="{3041100E-C2A0-2F4A-A315-70FCE9721DC1}" destId="{EC81394B-E194-2A49-B426-E0231DD9BAEE}" srcOrd="15" destOrd="0" presId="urn:microsoft.com/office/officeart/2005/8/layout/radial1"/>
    <dgm:cxn modelId="{5869D4CC-C853-A74B-BD27-4814536C7379}" type="presParOf" srcId="{EC81394B-E194-2A49-B426-E0231DD9BAEE}" destId="{241A917F-F1ED-CE49-9F51-C5EA47D702C6}" srcOrd="0" destOrd="0" presId="urn:microsoft.com/office/officeart/2005/8/layout/radial1"/>
    <dgm:cxn modelId="{EAD9150F-7C8B-1042-9F35-245B018A8DF4}" type="presParOf" srcId="{3041100E-C2A0-2F4A-A315-70FCE9721DC1}" destId="{35A19DEA-31C8-C24B-9D04-9726174B69E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0E35C-D769-F044-ADAC-5D47E17D824A}">
      <dsp:nvSpPr>
        <dsp:cNvPr id="0" name=""/>
        <dsp:cNvSpPr/>
      </dsp:nvSpPr>
      <dsp:spPr>
        <a:xfrm>
          <a:off x="0" y="0"/>
          <a:ext cx="2352154" cy="7628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Organisational processes</a:t>
          </a:r>
        </a:p>
      </dsp:txBody>
      <dsp:txXfrm>
        <a:off x="22344" y="22344"/>
        <a:ext cx="1439691" cy="718191"/>
      </dsp:txXfrm>
    </dsp:sp>
    <dsp:sp modelId="{E4279387-3679-274A-AAC3-ED423B3563D6}">
      <dsp:nvSpPr>
        <dsp:cNvPr id="0" name=""/>
        <dsp:cNvSpPr/>
      </dsp:nvSpPr>
      <dsp:spPr>
        <a:xfrm>
          <a:off x="175647" y="868834"/>
          <a:ext cx="2352154" cy="7628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Awareness and empowerment</a:t>
          </a:r>
        </a:p>
      </dsp:txBody>
      <dsp:txXfrm>
        <a:off x="197991" y="891178"/>
        <a:ext cx="1635947" cy="718191"/>
      </dsp:txXfrm>
    </dsp:sp>
    <dsp:sp modelId="{C9EDF79D-7BC2-1140-8B11-D9ABCEAE5773}">
      <dsp:nvSpPr>
        <dsp:cNvPr id="0" name=""/>
        <dsp:cNvSpPr/>
      </dsp:nvSpPr>
      <dsp:spPr>
        <a:xfrm>
          <a:off x="351295" y="1737669"/>
          <a:ext cx="2352154" cy="7628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Mentoring and networking</a:t>
          </a:r>
        </a:p>
      </dsp:txBody>
      <dsp:txXfrm>
        <a:off x="373639" y="1760013"/>
        <a:ext cx="1635947" cy="718191"/>
      </dsp:txXfrm>
    </dsp:sp>
    <dsp:sp modelId="{0650113D-22E7-684B-AFEE-90A04322440C}">
      <dsp:nvSpPr>
        <dsp:cNvPr id="0" name=""/>
        <dsp:cNvSpPr/>
      </dsp:nvSpPr>
      <dsp:spPr>
        <a:xfrm>
          <a:off x="526943" y="2606504"/>
          <a:ext cx="2352154" cy="7628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Leader training and empowerment</a:t>
          </a:r>
        </a:p>
      </dsp:txBody>
      <dsp:txXfrm>
        <a:off x="549287" y="2628848"/>
        <a:ext cx="1635947" cy="718191"/>
      </dsp:txXfrm>
    </dsp:sp>
    <dsp:sp modelId="{8E2B7556-81FF-F34E-BECE-E1827AA39AB0}">
      <dsp:nvSpPr>
        <dsp:cNvPr id="0" name=""/>
        <dsp:cNvSpPr/>
      </dsp:nvSpPr>
      <dsp:spPr>
        <a:xfrm>
          <a:off x="702591" y="3475338"/>
          <a:ext cx="2352154" cy="76287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Retention, promotion and evaluation</a:t>
          </a:r>
        </a:p>
      </dsp:txBody>
      <dsp:txXfrm>
        <a:off x="724935" y="3497682"/>
        <a:ext cx="1635947" cy="718191"/>
      </dsp:txXfrm>
    </dsp:sp>
    <dsp:sp modelId="{AF3128C1-62ED-E941-85AB-1AFB66457D1F}">
      <dsp:nvSpPr>
        <dsp:cNvPr id="0" name=""/>
        <dsp:cNvSpPr/>
      </dsp:nvSpPr>
      <dsp:spPr>
        <a:xfrm>
          <a:off x="1856282" y="557325"/>
          <a:ext cx="495871" cy="4958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>
        <a:off x="1967853" y="557325"/>
        <a:ext cx="272729" cy="373143"/>
      </dsp:txXfrm>
    </dsp:sp>
    <dsp:sp modelId="{3C472A3E-8FF6-E040-A924-4FDDA489374C}">
      <dsp:nvSpPr>
        <dsp:cNvPr id="0" name=""/>
        <dsp:cNvSpPr/>
      </dsp:nvSpPr>
      <dsp:spPr>
        <a:xfrm>
          <a:off x="2031930" y="1426160"/>
          <a:ext cx="495871" cy="49587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>
        <a:off x="2143501" y="1426160"/>
        <a:ext cx="272729" cy="373143"/>
      </dsp:txXfrm>
    </dsp:sp>
    <dsp:sp modelId="{8A6A012F-67D6-5C4C-85C5-A2478199F07A}">
      <dsp:nvSpPr>
        <dsp:cNvPr id="0" name=""/>
        <dsp:cNvSpPr/>
      </dsp:nvSpPr>
      <dsp:spPr>
        <a:xfrm>
          <a:off x="2207578" y="2282280"/>
          <a:ext cx="495871" cy="49587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>
        <a:off x="2319149" y="2282280"/>
        <a:ext cx="272729" cy="373143"/>
      </dsp:txXfrm>
    </dsp:sp>
    <dsp:sp modelId="{A3144DF3-2B91-4243-A1D8-EE587F3434D2}">
      <dsp:nvSpPr>
        <dsp:cNvPr id="0" name=""/>
        <dsp:cNvSpPr/>
      </dsp:nvSpPr>
      <dsp:spPr>
        <a:xfrm>
          <a:off x="2383226" y="3159591"/>
          <a:ext cx="495871" cy="49587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>
        <a:off x="2494797" y="3159591"/>
        <a:ext cx="272729" cy="373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7E9FB-F55D-AF42-BAF0-2D0058D2B410}">
      <dsp:nvSpPr>
        <dsp:cNvPr id="0" name=""/>
        <dsp:cNvSpPr/>
      </dsp:nvSpPr>
      <dsp:spPr>
        <a:xfrm>
          <a:off x="1487251" y="1527671"/>
          <a:ext cx="1674216" cy="163782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Strategies for Diversity and Inclusion</a:t>
          </a:r>
        </a:p>
      </dsp:txBody>
      <dsp:txXfrm>
        <a:off x="1732434" y="1767524"/>
        <a:ext cx="1183850" cy="1158116"/>
      </dsp:txXfrm>
    </dsp:sp>
    <dsp:sp modelId="{77077930-BF63-4343-9D89-45CC22E489DD}">
      <dsp:nvSpPr>
        <dsp:cNvPr id="0" name=""/>
        <dsp:cNvSpPr/>
      </dsp:nvSpPr>
      <dsp:spPr>
        <a:xfrm rot="16200000">
          <a:off x="2100816" y="1283693"/>
          <a:ext cx="447085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447085" y="20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13182" y="1292951"/>
        <a:ext cx="22354" cy="22354"/>
      </dsp:txXfrm>
    </dsp:sp>
    <dsp:sp modelId="{D4943436-4AB9-B54D-BA45-78624ACAEED9}">
      <dsp:nvSpPr>
        <dsp:cNvPr id="0" name=""/>
        <dsp:cNvSpPr/>
      </dsp:nvSpPr>
      <dsp:spPr>
        <a:xfrm>
          <a:off x="1796611" y="25090"/>
          <a:ext cx="1055495" cy="1055495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tx2"/>
              </a:solidFill>
            </a:rPr>
            <a:t>Diversity Leadership</a:t>
          </a:r>
        </a:p>
      </dsp:txBody>
      <dsp:txXfrm>
        <a:off x="1951185" y="179664"/>
        <a:ext cx="746347" cy="746347"/>
      </dsp:txXfrm>
    </dsp:sp>
    <dsp:sp modelId="{B5B681B5-53AF-2645-A23A-EF71387D8474}">
      <dsp:nvSpPr>
        <dsp:cNvPr id="0" name=""/>
        <dsp:cNvSpPr/>
      </dsp:nvSpPr>
      <dsp:spPr>
        <a:xfrm rot="18900000">
          <a:off x="2845580" y="1585857"/>
          <a:ext cx="438137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438137" y="20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053696" y="1595338"/>
        <a:ext cx="21906" cy="21906"/>
      </dsp:txXfrm>
    </dsp:sp>
    <dsp:sp modelId="{57CB19D6-7A40-5446-8343-4BA4A5BED59D}">
      <dsp:nvSpPr>
        <dsp:cNvPr id="0" name=""/>
        <dsp:cNvSpPr/>
      </dsp:nvSpPr>
      <dsp:spPr>
        <a:xfrm>
          <a:off x="3064980" y="550465"/>
          <a:ext cx="1055495" cy="1055495"/>
        </a:xfrm>
        <a:prstGeom prst="ellips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1"/>
              </a:solidFill>
            </a:rPr>
            <a:t>Diversity Training</a:t>
          </a:r>
        </a:p>
      </dsp:txBody>
      <dsp:txXfrm>
        <a:off x="3219554" y="705039"/>
        <a:ext cx="746347" cy="746347"/>
      </dsp:txXfrm>
    </dsp:sp>
    <dsp:sp modelId="{2719C3A5-8CD2-EB4D-810F-B3FE459DF075}">
      <dsp:nvSpPr>
        <dsp:cNvPr id="0" name=""/>
        <dsp:cNvSpPr/>
      </dsp:nvSpPr>
      <dsp:spPr>
        <a:xfrm>
          <a:off x="3161467" y="2326147"/>
          <a:ext cx="428889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428889" y="20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365189" y="2335860"/>
        <a:ext cx="21444" cy="21444"/>
      </dsp:txXfrm>
    </dsp:sp>
    <dsp:sp modelId="{C8E21A74-3FD8-7945-B55D-64E914C5432A}">
      <dsp:nvSpPr>
        <dsp:cNvPr id="0" name=""/>
        <dsp:cNvSpPr/>
      </dsp:nvSpPr>
      <dsp:spPr>
        <a:xfrm>
          <a:off x="3590356" y="1818834"/>
          <a:ext cx="1055495" cy="1055495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tx2"/>
              </a:solidFill>
            </a:rPr>
            <a:t>Buy In</a:t>
          </a:r>
        </a:p>
      </dsp:txBody>
      <dsp:txXfrm>
        <a:off x="3744930" y="1973408"/>
        <a:ext cx="746347" cy="746347"/>
      </dsp:txXfrm>
    </dsp:sp>
    <dsp:sp modelId="{7DE2A4C7-067E-B542-861C-73B303E73DBB}">
      <dsp:nvSpPr>
        <dsp:cNvPr id="0" name=""/>
        <dsp:cNvSpPr/>
      </dsp:nvSpPr>
      <dsp:spPr>
        <a:xfrm rot="2700000">
          <a:off x="2845580" y="3066438"/>
          <a:ext cx="438137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438137" y="20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053696" y="3075919"/>
        <a:ext cx="21906" cy="21906"/>
      </dsp:txXfrm>
    </dsp:sp>
    <dsp:sp modelId="{C43EF641-56F0-8A44-B8F9-0E66AC64D7D1}">
      <dsp:nvSpPr>
        <dsp:cNvPr id="0" name=""/>
        <dsp:cNvSpPr/>
      </dsp:nvSpPr>
      <dsp:spPr>
        <a:xfrm>
          <a:off x="3064980" y="3087203"/>
          <a:ext cx="1055495" cy="1055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tx2"/>
              </a:solidFill>
            </a:rPr>
            <a:t>Mentorship</a:t>
          </a:r>
        </a:p>
      </dsp:txBody>
      <dsp:txXfrm>
        <a:off x="3219554" y="3241777"/>
        <a:ext cx="746347" cy="746347"/>
      </dsp:txXfrm>
    </dsp:sp>
    <dsp:sp modelId="{50C0A5E5-7452-0F4C-9D2F-FF0C814151A4}">
      <dsp:nvSpPr>
        <dsp:cNvPr id="0" name=""/>
        <dsp:cNvSpPr/>
      </dsp:nvSpPr>
      <dsp:spPr>
        <a:xfrm rot="5400000">
          <a:off x="2100816" y="3368602"/>
          <a:ext cx="447085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447085" y="20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13182" y="3377859"/>
        <a:ext cx="22354" cy="22354"/>
      </dsp:txXfrm>
    </dsp:sp>
    <dsp:sp modelId="{D01E7F6D-F27B-0D47-B5EA-62AC90FE5349}">
      <dsp:nvSpPr>
        <dsp:cNvPr id="0" name=""/>
        <dsp:cNvSpPr/>
      </dsp:nvSpPr>
      <dsp:spPr>
        <a:xfrm>
          <a:off x="1796611" y="3612579"/>
          <a:ext cx="1055495" cy="1055495"/>
        </a:xfrm>
        <a:prstGeom prst="ellips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1"/>
              </a:solidFill>
            </a:rPr>
            <a:t>Fair Culture</a:t>
          </a:r>
        </a:p>
      </dsp:txBody>
      <dsp:txXfrm>
        <a:off x="1951185" y="3767153"/>
        <a:ext cx="746347" cy="746347"/>
      </dsp:txXfrm>
    </dsp:sp>
    <dsp:sp modelId="{279F015D-9B24-5B4A-BA5C-71BC70C8A279}">
      <dsp:nvSpPr>
        <dsp:cNvPr id="0" name=""/>
        <dsp:cNvSpPr/>
      </dsp:nvSpPr>
      <dsp:spPr>
        <a:xfrm rot="8100000">
          <a:off x="1365000" y="3066438"/>
          <a:ext cx="438137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438137" y="20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573115" y="3075919"/>
        <a:ext cx="21906" cy="21906"/>
      </dsp:txXfrm>
    </dsp:sp>
    <dsp:sp modelId="{CA342D23-4D6C-7C44-AF46-966D994B50F4}">
      <dsp:nvSpPr>
        <dsp:cNvPr id="0" name=""/>
        <dsp:cNvSpPr/>
      </dsp:nvSpPr>
      <dsp:spPr>
        <a:xfrm>
          <a:off x="528242" y="3087203"/>
          <a:ext cx="1055495" cy="1055495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tx2"/>
              </a:solidFill>
            </a:rPr>
            <a:t>Outreach</a:t>
          </a:r>
        </a:p>
      </dsp:txBody>
      <dsp:txXfrm>
        <a:off x="682816" y="3241777"/>
        <a:ext cx="746347" cy="746347"/>
      </dsp:txXfrm>
    </dsp:sp>
    <dsp:sp modelId="{8DB273A6-AEE8-EB47-B521-A2C4533E3889}">
      <dsp:nvSpPr>
        <dsp:cNvPr id="0" name=""/>
        <dsp:cNvSpPr/>
      </dsp:nvSpPr>
      <dsp:spPr>
        <a:xfrm rot="10800000">
          <a:off x="1058362" y="2326147"/>
          <a:ext cx="428889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428889" y="20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262084" y="2335860"/>
        <a:ext cx="21444" cy="21444"/>
      </dsp:txXfrm>
    </dsp:sp>
    <dsp:sp modelId="{06337FB8-5D22-8445-A01F-82F174C61F9A}">
      <dsp:nvSpPr>
        <dsp:cNvPr id="0" name=""/>
        <dsp:cNvSpPr/>
      </dsp:nvSpPr>
      <dsp:spPr>
        <a:xfrm>
          <a:off x="2867" y="1818834"/>
          <a:ext cx="1055495" cy="1055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tx2"/>
              </a:solidFill>
            </a:rPr>
            <a:t>Education</a:t>
          </a:r>
        </a:p>
      </dsp:txBody>
      <dsp:txXfrm>
        <a:off x="157441" y="1973408"/>
        <a:ext cx="746347" cy="746347"/>
      </dsp:txXfrm>
    </dsp:sp>
    <dsp:sp modelId="{EC81394B-E194-2A49-B426-E0231DD9BAEE}">
      <dsp:nvSpPr>
        <dsp:cNvPr id="0" name=""/>
        <dsp:cNvSpPr/>
      </dsp:nvSpPr>
      <dsp:spPr>
        <a:xfrm rot="13500000">
          <a:off x="1365000" y="1585857"/>
          <a:ext cx="438137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438137" y="20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573115" y="1595338"/>
        <a:ext cx="21906" cy="21906"/>
      </dsp:txXfrm>
    </dsp:sp>
    <dsp:sp modelId="{35A19DEA-31C8-C24B-9D04-9726174B69E0}">
      <dsp:nvSpPr>
        <dsp:cNvPr id="0" name=""/>
        <dsp:cNvSpPr/>
      </dsp:nvSpPr>
      <dsp:spPr>
        <a:xfrm>
          <a:off x="528242" y="550465"/>
          <a:ext cx="1055495" cy="1055495"/>
        </a:xfrm>
        <a:prstGeom prst="ellips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1"/>
              </a:solidFill>
            </a:rPr>
            <a:t>Targeted Recruiting</a:t>
          </a:r>
        </a:p>
      </dsp:txBody>
      <dsp:txXfrm>
        <a:off x="682816" y="705039"/>
        <a:ext cx="746347" cy="746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70183-D3E7-B948-B016-97AAAB510EA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84C77-5A06-5F4E-88BB-1CE5DEEF1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9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84C77-5A06-5F4E-88BB-1CE5DEEF15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05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www.afr.com</a:t>
            </a:r>
            <a:r>
              <a:rPr lang="en-US" dirty="0"/>
              <a:t>/work-and-careers/workplace/these-companies-nailed-the-gender-pay-challenge-it-wasn-t-easy-20240223-p5f7ch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22FAE-D179-5546-94C0-6D78B191DF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5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8DD491-3BBD-A044-697D-D87D166F6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-1"/>
            <a:ext cx="12264887" cy="689899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D0C83-5926-CE66-E164-AA5383D9B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846F-0B9A-F743-89F6-FF79A7D9267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FE553-9875-5575-0639-88529306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98DA5-0E0C-3F54-9F0E-CAD66DA1B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12C1-1DEE-EF46-9CC3-A6F06710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1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5E6CC-9BB1-BF5A-6846-F5A87397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93B876-CDF0-C75B-74AE-D3D11B6FA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98639-5A7F-E5F5-C2C7-28EF25208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846F-0B9A-F743-89F6-FF79A7D9267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FF6AF-4733-F555-CEAF-0BEA7561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08C27-C1C9-58A3-7707-37A7FAB40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12C1-1DEE-EF46-9CC3-A6F06710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2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F19ECF-2723-60D3-F5CE-7AA4138C3F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E4873F-8C75-A654-B246-864907087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FC74-D397-B843-72F7-809B4707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846F-0B9A-F743-89F6-FF79A7D9267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4CC61-3367-83FB-8AD5-DF113F83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88171-1DD1-3F8C-9FA8-3426DB06F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12C1-1DEE-EF46-9CC3-A6F06710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E781F-CE63-BB24-E61E-639FC1D7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BACED-2934-7123-B006-21A14A858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7E43A-FAD6-57A9-F53D-1B947B62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846F-0B9A-F743-89F6-FF79A7D9267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2DB71-D344-AD09-1D27-CA1CE3A36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B4914-34E4-4918-DAB6-19BC1EEBB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12C1-1DEE-EF46-9CC3-A6F06710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1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0A39B-9346-C107-592B-3BE76F943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2A30C-957B-1259-D53C-658E2031C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11016-07A9-A1A3-D646-19F837E2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846F-0B9A-F743-89F6-FF79A7D9267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B1BDA-CE5E-4BBC-2A0B-44F75E366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BB5F9-BCCC-6BBA-D05C-7732F3D13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12C1-1DEE-EF46-9CC3-A6F06710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6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95589-4CC4-0C97-07B4-4C6E7A46E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C463-223D-7B14-D8FC-C96BA5D3C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CAC5D-2B0E-4E8F-CCC0-76FAE47A3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352BB-AB68-894A-9C4B-A0208E7F5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846F-0B9A-F743-89F6-FF79A7D9267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43D15-2F78-A322-303E-8DFD75440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7F19D-0615-2C6E-FB5E-14170CEA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12C1-1DEE-EF46-9CC3-A6F06710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0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69A18-4F72-D5E7-350E-B43428C3B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61798-8BB3-9AC3-CBF8-C307A4858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D2F45-01E1-7552-3C35-12F1FAAC3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195CA-8B54-2F34-A4E9-508AF02ED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E30FBD-AC74-C020-2F4A-8A564B2D8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5066EA-71ED-91E4-7A02-DCCD24E43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846F-0B9A-F743-89F6-FF79A7D9267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0CEABB-DB65-CDF7-A4C6-C515C1424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8B8373-D79F-0C97-7851-818B6884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12C1-1DEE-EF46-9CC3-A6F06710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8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5BE6E-67DE-98D7-A487-3901CA8E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D77C4F-F9C8-00BB-25CD-48DF72DC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846F-0B9A-F743-89F6-FF79A7D9267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4524A7-B07F-3915-17CB-C05B3A295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C0D2C-06D2-EB13-53FA-5EE2E167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12C1-1DEE-EF46-9CC3-A6F06710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4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5E70DE-9F91-7CE1-E538-62187D617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846F-0B9A-F743-89F6-FF79A7D9267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0374E3-80A2-A12C-16A1-B0580001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79D92-36EC-C4D1-115A-B44D5EBB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12C1-1DEE-EF46-9CC3-A6F06710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6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E3612-D433-5DB7-4502-B3B05F026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EF8A9-F26A-C14F-415F-00E1644E7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660AE-6C26-1400-72B8-9F1AA12DD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6EDF9-E583-0655-74D2-BCFA75AC3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846F-0B9A-F743-89F6-FF79A7D9267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2FF0C-C302-9529-4306-1FB256FC1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9DF86-C255-FAEE-B18B-5FF4EA53C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12C1-1DEE-EF46-9CC3-A6F06710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6011-4234-0C02-F926-070F33834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ED8DC6-DC6D-3CF5-1B30-C3ADC655E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28B762-DC45-5927-C187-744BB38D3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4EDBD-1412-EEF6-6A7D-06AE49101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846F-0B9A-F743-89F6-FF79A7D9267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77C3F-F6FA-7F07-945B-E19683EF6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1BC80-9972-073C-AE09-A97DE49A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12C1-1DEE-EF46-9CC3-A6F06710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50EB64-87E5-6A13-4A1A-381EFBD94D7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99690B-4E86-8E1C-CD81-FA12F8ED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819"/>
            <a:ext cx="10515600" cy="648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3F33A-2EEF-1866-6BED-B305AE932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7574"/>
            <a:ext cx="10442713" cy="3736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4DB73-DC47-C70A-CFF7-A4A9997AC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B846F-0B9A-F743-89F6-FF79A7D9267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D0333-D45E-9568-46D4-1F9B804E8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E564A-FE26-9409-E788-C575F0B19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12C1-1DEE-EF46-9CC3-A6F06710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2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usnzweli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zca.edu.au/Anzca/media/Anzca/ANZCA_GE-unconscious-bias_toolkit-2023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ge@anzca.edu.a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ibguides.anzca.edu.au/genderequit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0C9FF4-37CE-F5F4-2497-3D361A707496}"/>
              </a:ext>
            </a:extLst>
          </p:cNvPr>
          <p:cNvSpPr txBox="1"/>
          <p:nvPr/>
        </p:nvSpPr>
        <p:spPr>
          <a:xfrm>
            <a:off x="2438400" y="2396842"/>
            <a:ext cx="7315199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ANZCA guided </a:t>
            </a: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discussion package</a:t>
            </a:r>
          </a:p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Gender Equity Sub-committee</a:t>
            </a:r>
          </a:p>
        </p:txBody>
      </p:sp>
      <p:pic>
        <p:nvPicPr>
          <p:cNvPr id="4" name="IWD edited audio.m4a">
            <a:hlinkClick r:id="" action="ppaction://media"/>
            <a:extLst>
              <a:ext uri="{FF2B5EF4-FFF2-40B4-BE49-F238E27FC236}">
                <a16:creationId xmlns:a16="http://schemas.microsoft.com/office/drawing/2014/main" id="{16D4E163-3C9A-836F-785F-B4C119D506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9324" y="49249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5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BB462-96A3-6952-63CA-46DBDE85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7525"/>
            <a:ext cx="10515600" cy="648667"/>
          </a:xfrm>
        </p:spPr>
        <p:txBody>
          <a:bodyPr/>
          <a:lstStyle/>
          <a:p>
            <a:r>
              <a:rPr lang="en-US" dirty="0"/>
              <a:t>Mentoring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B963F-A8DC-7BA2-2559-C284B244D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39296"/>
            <a:ext cx="10442713" cy="14886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 you have a mentoring program?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Is there a difference between mentoring and sponsorship?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Can anyone share a mentoring story from their career?</a:t>
            </a:r>
          </a:p>
        </p:txBody>
      </p:sp>
    </p:spTree>
    <p:extLst>
      <p:ext uri="{BB962C8B-B14F-4D97-AF65-F5344CB8AC3E}">
        <p14:creationId xmlns:p14="http://schemas.microsoft.com/office/powerpoint/2010/main" val="3126554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E2E22-FD48-74E5-25BA-272E854BB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2115"/>
            <a:ext cx="10442713" cy="243256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dirty="0"/>
              <a:t>Women’s Empowerment and Leadership Initiative </a:t>
            </a:r>
          </a:p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Currently enrolling both mentors (of any gender or specialty) and mentees (female or non-dominant gender).</a:t>
            </a:r>
          </a:p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Scan QR code</a:t>
            </a:r>
          </a:p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https://ausnzweli.org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579FB-1EA0-E5D1-B703-41C0D4EA4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331" y="3845583"/>
            <a:ext cx="2200469" cy="2200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0443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9675E1-1834-9D3E-2537-B146353599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252DDD-BB33-814E-43A8-90358023A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urple and white background&#10;&#10;Description automatically generated">
            <a:extLst>
              <a:ext uri="{FF2B5EF4-FFF2-40B4-BE49-F238E27FC236}">
                <a16:creationId xmlns:a16="http://schemas.microsoft.com/office/drawing/2014/main" id="{4C79F908-5EAA-446E-D316-4F79D6287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6AABB217-5AEB-EE7E-B96A-89ECF27C00FA}"/>
              </a:ext>
            </a:extLst>
          </p:cNvPr>
          <p:cNvSpPr txBox="1">
            <a:spLocks/>
          </p:cNvSpPr>
          <p:nvPr/>
        </p:nvSpPr>
        <p:spPr>
          <a:xfrm>
            <a:off x="1209354" y="3615655"/>
            <a:ext cx="7993368" cy="1735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300" dirty="0">
                <a:solidFill>
                  <a:schemeClr val="bg1"/>
                </a:solidFill>
              </a:rPr>
              <a:t>THEME 2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pay gap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77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A33A34-FC96-241A-1A54-AE81DAF29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305" y="3107088"/>
            <a:ext cx="9861389" cy="3107099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Taking into account </a:t>
            </a:r>
            <a:r>
              <a:rPr lang="en-US" sz="2200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public work percentage</a:t>
            </a:r>
            <a:r>
              <a:rPr lang="en-US" sz="2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br>
              <a:rPr lang="en-US" sz="22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en-US" sz="2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and </a:t>
            </a:r>
            <a:r>
              <a:rPr lang="en-US" sz="2200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hours worked </a:t>
            </a:r>
            <a:r>
              <a:rPr lang="en-US" sz="2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there was still a 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$65k gender salary difference 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(95%CI of $30k - $95k). 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Age or years since FANZCA did not affect this value. </a:t>
            </a:r>
          </a:p>
          <a:p>
            <a:pPr marL="0" indent="0" algn="ctr">
              <a:buNone/>
            </a:pPr>
            <a:r>
              <a:rPr lang="en-CA" sz="1400" dirty="0">
                <a:solidFill>
                  <a:schemeClr val="bg1">
                    <a:lumMod val="65000"/>
                  </a:schemeClr>
                </a:solidFill>
              </a:rPr>
              <a:t>Within the limitations of converting an ordinal outcome to a continuous outcome a multivariable linear regression model (residuals ok, some </a:t>
            </a:r>
            <a:r>
              <a:rPr lang="en-CA" sz="1400" dirty="0" err="1">
                <a:solidFill>
                  <a:schemeClr val="bg1">
                    <a:lumMod val="65000"/>
                  </a:schemeClr>
                </a:solidFill>
              </a:rPr>
              <a:t>heteroskedacity</a:t>
            </a:r>
            <a:r>
              <a:rPr lang="en-CA" sz="1400" dirty="0">
                <a:solidFill>
                  <a:schemeClr val="bg1">
                    <a:lumMod val="65000"/>
                  </a:schemeClr>
                </a:solidFill>
              </a:rPr>
              <a:t>).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5FBD62F-D057-E1DF-3E8A-EFD1E715B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308" y="1243872"/>
            <a:ext cx="5923384" cy="1392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8351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2D8A6-F7E8-D543-4F4C-DC23C7EE7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54571-236E-26CD-1792-94C9FD862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2033"/>
            <a:ext cx="10442713" cy="135062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Is there a gender pay gap in your department?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anaesthetists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of all genders partake in paid parental leave and caregiving responsibilities?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9A6D43-315E-8CCD-8E9E-09403463A23E}"/>
              </a:ext>
            </a:extLst>
          </p:cNvPr>
          <p:cNvGrpSpPr/>
          <p:nvPr/>
        </p:nvGrpSpPr>
        <p:grpSpPr>
          <a:xfrm>
            <a:off x="838200" y="3521369"/>
            <a:ext cx="7438056" cy="2273561"/>
            <a:chOff x="978160" y="3521369"/>
            <a:chExt cx="7438056" cy="2273561"/>
          </a:xfrm>
        </p:grpSpPr>
        <p:pic>
          <p:nvPicPr>
            <p:cNvPr id="5" name="Picture 4" descr="A qr code on a white background&#10;&#10;Description automatically generated">
              <a:extLst>
                <a:ext uri="{FF2B5EF4-FFF2-40B4-BE49-F238E27FC236}">
                  <a16:creationId xmlns:a16="http://schemas.microsoft.com/office/drawing/2014/main" id="{D1B61E5B-1AC1-2391-22F8-FAD7069AB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5594" y="3521369"/>
              <a:ext cx="1350622" cy="13506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FEED85-C063-B1B4-8E58-152EBD86A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8160" y="3539494"/>
              <a:ext cx="5814529" cy="6934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D349479-2732-AD68-2065-E390EDE50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8160" y="4521187"/>
              <a:ext cx="5814527" cy="127374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955918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81511-4A36-7EDC-DF00-10BAC640A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574"/>
            <a:ext cx="10442713" cy="272032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ANZCA has published their college employee metrics regarding the pay gap.</a:t>
            </a:r>
          </a:p>
          <a:p>
            <a:pPr marL="0" indent="0">
              <a:buNone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Workplace Gender Equality Agency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Now publishes all data for gender pay gap in companies &gt; 100 employees.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ANZCA continues to work on projects around paid parental leave and less than fulltime work, which we hope will contribute to reducing the gender pay gap.</a:t>
            </a:r>
          </a:p>
        </p:txBody>
      </p:sp>
    </p:spTree>
    <p:extLst>
      <p:ext uri="{BB962C8B-B14F-4D97-AF65-F5344CB8AC3E}">
        <p14:creationId xmlns:p14="http://schemas.microsoft.com/office/powerpoint/2010/main" val="2204986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9675E1-1834-9D3E-2537-B146353599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0F1893-2712-DF87-E23D-849C9A83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urple and white background&#10;&#10;Description automatically generated">
            <a:extLst>
              <a:ext uri="{FF2B5EF4-FFF2-40B4-BE49-F238E27FC236}">
                <a16:creationId xmlns:a16="http://schemas.microsoft.com/office/drawing/2014/main" id="{111F0C5F-57F9-1FE5-AC64-AC4CEC656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A457B2E5-A276-C316-A8F6-11C9ACD0CF26}"/>
              </a:ext>
            </a:extLst>
          </p:cNvPr>
          <p:cNvSpPr txBox="1">
            <a:spLocks/>
          </p:cNvSpPr>
          <p:nvPr/>
        </p:nvSpPr>
        <p:spPr>
          <a:xfrm>
            <a:off x="1209354" y="3615655"/>
            <a:ext cx="7993368" cy="1735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300" dirty="0">
                <a:solidFill>
                  <a:schemeClr val="bg1"/>
                </a:solidFill>
              </a:rPr>
              <a:t>THEME 3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028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741B72-712E-72B0-8508-7FE476ECCF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1" b="1571"/>
          <a:stretch/>
        </p:blipFill>
        <p:spPr>
          <a:xfrm>
            <a:off x="6372808" y="1672610"/>
            <a:ext cx="5323457" cy="3871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F548130A-87DD-7585-FAD5-6EFF19BF2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13" y="1672610"/>
            <a:ext cx="5550502" cy="1305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A1BE378-6174-33E4-7DB0-EBF46091B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13" y="3149722"/>
            <a:ext cx="1305003" cy="1305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421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7EC35-3AA2-CA58-8BBB-E7FE217BA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4807"/>
            <a:ext cx="10515600" cy="648667"/>
          </a:xfrm>
        </p:spPr>
        <p:txBody>
          <a:bodyPr/>
          <a:lstStyle/>
          <a:p>
            <a:r>
              <a:rPr lang="en-US" dirty="0"/>
              <a:t>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1D8A0-E532-5CB8-4E21-465D0E0C1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60595"/>
            <a:ext cx="10442713" cy="124142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is the gender breakdown for leadership in your department?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are leadership roles selected?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Are those in less than fulltime roles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recognised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for opportunities?</a:t>
            </a:r>
          </a:p>
        </p:txBody>
      </p:sp>
    </p:spTree>
    <p:extLst>
      <p:ext uri="{BB962C8B-B14F-4D97-AF65-F5344CB8AC3E}">
        <p14:creationId xmlns:p14="http://schemas.microsoft.com/office/powerpoint/2010/main" val="387038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medical website&#10;&#10;Description automatically generated">
            <a:extLst>
              <a:ext uri="{FF2B5EF4-FFF2-40B4-BE49-F238E27FC236}">
                <a16:creationId xmlns:a16="http://schemas.microsoft.com/office/drawing/2014/main" id="{70B7A644-E155-B34A-951F-ED77EFDAC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80" y="1580912"/>
            <a:ext cx="5390251" cy="2308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EE6F24E-4EAE-E248-A9A8-A3AD5289C0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114181"/>
              </p:ext>
            </p:extLst>
          </p:nvPr>
        </p:nvGraphicFramePr>
        <p:xfrm>
          <a:off x="7729762" y="1580912"/>
          <a:ext cx="3054746" cy="4238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156E58C-0345-826E-5D22-01A5036ADF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680" y="4124131"/>
            <a:ext cx="1630990" cy="1630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A5FB77-552A-B93C-5218-F0A6662FEF1E}"/>
              </a:ext>
            </a:extLst>
          </p:cNvPr>
          <p:cNvSpPr txBox="1"/>
          <p:nvPr/>
        </p:nvSpPr>
        <p:spPr>
          <a:xfrm>
            <a:off x="4276124" y="6453234"/>
            <a:ext cx="7779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Slide recreated with permission from Dr Kara Allen</a:t>
            </a:r>
          </a:p>
        </p:txBody>
      </p:sp>
    </p:spTree>
    <p:extLst>
      <p:ext uri="{BB962C8B-B14F-4D97-AF65-F5344CB8AC3E}">
        <p14:creationId xmlns:p14="http://schemas.microsoft.com/office/powerpoint/2010/main" val="245507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colorful design with a hand and foot print&#10;&#10;Description automatically generated with medium confidence">
            <a:extLst>
              <a:ext uri="{FF2B5EF4-FFF2-40B4-BE49-F238E27FC236}">
                <a16:creationId xmlns:a16="http://schemas.microsoft.com/office/drawing/2014/main" id="{DF408810-6B5A-55E1-D0AF-76AFD29ED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3911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74021C-C631-D86F-F7F7-002A664D7895}"/>
              </a:ext>
            </a:extLst>
          </p:cNvPr>
          <p:cNvSpPr/>
          <p:nvPr/>
        </p:nvSpPr>
        <p:spPr>
          <a:xfrm>
            <a:off x="0" y="5087006"/>
            <a:ext cx="12192000" cy="2049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3E5B7-7E0B-4D36-45DD-E1CAAEE60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384" y="5255582"/>
            <a:ext cx="6316399" cy="74814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Acknowledgement of Country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111A8F-F146-19B7-0CF3-493BC5075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385" y="6059213"/>
            <a:ext cx="6795560" cy="83660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i="1" dirty="0" err="1"/>
              <a:t>Wominjeka</a:t>
            </a:r>
            <a:r>
              <a:rPr lang="en-US" sz="1400" b="1" i="1" dirty="0"/>
              <a:t> - come into your purpose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Artwork by </a:t>
            </a:r>
            <a:r>
              <a:rPr lang="en-US" sz="1400" dirty="0" err="1"/>
              <a:t>Bitja</a:t>
            </a:r>
            <a:r>
              <a:rPr lang="en-US" sz="1400" dirty="0"/>
              <a:t> Dixon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Represents our role in the healing journey for patients</a:t>
            </a:r>
          </a:p>
          <a:p>
            <a:pPr marL="0" indent="0">
              <a:spcBef>
                <a:spcPts val="0"/>
              </a:spcBef>
              <a:buNone/>
            </a:pP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250684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F7504-B314-E4DB-EB64-904C1C18B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4631"/>
            <a:ext cx="10515600" cy="27792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ANZCA’s Gender Equity Sub-committee is launching a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 algn="ctr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36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“Survey toolkit”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at the 2024 ASM in Brisbane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that will help departments measure </a:t>
            </a:r>
            <a:b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their gender metrics. </a:t>
            </a:r>
          </a:p>
        </p:txBody>
      </p:sp>
    </p:spTree>
    <p:extLst>
      <p:ext uri="{BB962C8B-B14F-4D97-AF65-F5344CB8AC3E}">
        <p14:creationId xmlns:p14="http://schemas.microsoft.com/office/powerpoint/2010/main" val="631120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9675E1-1834-9D3E-2537-B146353599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5A2999-E688-225C-4F04-1C5399112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purple and white background&#10;&#10;Description automatically generated">
            <a:extLst>
              <a:ext uri="{FF2B5EF4-FFF2-40B4-BE49-F238E27FC236}">
                <a16:creationId xmlns:a16="http://schemas.microsoft.com/office/drawing/2014/main" id="{7EDF74CD-4C72-8AE2-B912-87F5AEE12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1580D123-1653-8142-49F6-2832588C058A}"/>
              </a:ext>
            </a:extLst>
          </p:cNvPr>
          <p:cNvSpPr txBox="1">
            <a:spLocks/>
          </p:cNvSpPr>
          <p:nvPr/>
        </p:nvSpPr>
        <p:spPr>
          <a:xfrm>
            <a:off x="1209354" y="3615655"/>
            <a:ext cx="7993368" cy="1735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300" dirty="0">
                <a:solidFill>
                  <a:schemeClr val="bg1"/>
                </a:solidFill>
              </a:rPr>
              <a:t>THEME 4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Intersectionality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39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A66088F-71B8-CBE4-4280-25B48A9CDE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065283"/>
              </p:ext>
            </p:extLst>
          </p:nvPr>
        </p:nvGraphicFramePr>
        <p:xfrm>
          <a:off x="847529" y="1089879"/>
          <a:ext cx="10496941" cy="5003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6480">
                  <a:extLst>
                    <a:ext uri="{9D8B030D-6E8A-4147-A177-3AD203B41FA5}">
                      <a16:colId xmlns:a16="http://schemas.microsoft.com/office/drawing/2014/main" val="3030654803"/>
                    </a:ext>
                  </a:extLst>
                </a:gridCol>
                <a:gridCol w="2648372">
                  <a:extLst>
                    <a:ext uri="{9D8B030D-6E8A-4147-A177-3AD203B41FA5}">
                      <a16:colId xmlns:a16="http://schemas.microsoft.com/office/drawing/2014/main" val="1418095156"/>
                    </a:ext>
                  </a:extLst>
                </a:gridCol>
                <a:gridCol w="2607957">
                  <a:extLst>
                    <a:ext uri="{9D8B030D-6E8A-4147-A177-3AD203B41FA5}">
                      <a16:colId xmlns:a16="http://schemas.microsoft.com/office/drawing/2014/main" val="2509810812"/>
                    </a:ext>
                  </a:extLst>
                </a:gridCol>
                <a:gridCol w="2344132">
                  <a:extLst>
                    <a:ext uri="{9D8B030D-6E8A-4147-A177-3AD203B41FA5}">
                      <a16:colId xmlns:a16="http://schemas.microsoft.com/office/drawing/2014/main" val="886684511"/>
                    </a:ext>
                  </a:extLst>
                </a:gridCol>
              </a:tblGrid>
              <a:tr h="1386581">
                <a:tc>
                  <a:txBody>
                    <a:bodyPr/>
                    <a:lstStyle/>
                    <a:p>
                      <a:r>
                        <a:rPr lang="en-CA" sz="1800" dirty="0">
                          <a:effectLst/>
                        </a:rPr>
                        <a:t>During my anaesthesia career I have experienced discrimination due to my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effectLst/>
                        </a:rPr>
                        <a:t>OR for females vs males (95% CI)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effectLst/>
                        </a:rPr>
                        <a:t>p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effectLst/>
                        </a:rPr>
                        <a:t>Demographics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74575"/>
                  </a:ext>
                </a:extLst>
              </a:tr>
              <a:tr h="602738"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Gender</a:t>
                      </a:r>
                      <a:endParaRPr lang="en-A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effectLst/>
                        </a:rPr>
                        <a:t>10.07 (6.71 – 15.11)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effectLst/>
                        </a:rPr>
                        <a:t>&lt;0.001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effectLst/>
                        </a:rPr>
                        <a:t>157 male, 285 female, 442 total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9274481"/>
                  </a:ext>
                </a:extLst>
              </a:tr>
              <a:tr h="602738"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Ethnicity</a:t>
                      </a:r>
                      <a:endParaRPr lang="en-A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effectLst/>
                        </a:rPr>
                        <a:t>1.67 (1.17 – 2.40)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effectLst/>
                        </a:rPr>
                        <a:t>0.005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effectLst/>
                        </a:rPr>
                        <a:t>154 male, 261 female, 415 total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0307720"/>
                  </a:ext>
                </a:extLst>
              </a:tr>
              <a:tr h="602738"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Relationship Status*</a:t>
                      </a:r>
                      <a:endParaRPr lang="en-A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effectLst/>
                        </a:rPr>
                        <a:t>6.41 (2.86 – 14.37)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effectLst/>
                        </a:rPr>
                        <a:t>&lt;0.001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effectLst/>
                        </a:rPr>
                        <a:t>154 male, 278 female, 432 total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8581017"/>
                  </a:ext>
                </a:extLst>
              </a:tr>
              <a:tr h="602738"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Age</a:t>
                      </a:r>
                      <a:endParaRPr lang="en-A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effectLst/>
                        </a:rPr>
                        <a:t>2.43 (1.69 – 3.50)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effectLst/>
                        </a:rPr>
                        <a:t>&lt;0.001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effectLst/>
                        </a:rPr>
                        <a:t>157 male, 281 female, 438 total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5629082"/>
                  </a:ext>
                </a:extLst>
              </a:tr>
              <a:tr h="602738"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Sexual Orientation</a:t>
                      </a:r>
                      <a:endParaRPr lang="en-A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effectLst/>
                        </a:rPr>
                        <a:t>1.56 (1.05 – 2.34)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effectLst/>
                        </a:rPr>
                        <a:t>0.03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effectLst/>
                        </a:rPr>
                        <a:t>128 male, 229 female, 357 total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377603"/>
                  </a:ext>
                </a:extLst>
              </a:tr>
              <a:tr h="602738"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Religion*</a:t>
                      </a:r>
                      <a:endParaRPr lang="en-A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effectLst/>
                        </a:rPr>
                        <a:t>0.42 (0.17 – 1.08)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effectLst/>
                        </a:rPr>
                        <a:t>0.071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effectLst/>
                        </a:rPr>
                        <a:t>132 male, 217 female, 349 total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153999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9F1282D-8E5B-338B-4DB0-B731A08B9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9143" y="6395187"/>
            <a:ext cx="89908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*Logistic regression where agree and strongly agree is compared with others</a:t>
            </a:r>
            <a:endParaRPr kumimoji="0" lang="en-CA" altLang="en-US" b="0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251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4D44B-8658-CA5C-B547-4C967CA42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530" y="1956938"/>
            <a:ext cx="10515600" cy="648667"/>
          </a:xfrm>
        </p:spPr>
        <p:txBody>
          <a:bodyPr/>
          <a:lstStyle/>
          <a:p>
            <a:r>
              <a:rPr lang="en-US" dirty="0"/>
              <a:t>Intersectionality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EB9A0-C79B-EF35-35ED-4E90028ED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530" y="2754379"/>
            <a:ext cx="9098902" cy="2655014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Do you </a:t>
            </a:r>
            <a:r>
              <a:rPr lang="en-US" sz="24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recognise</a:t>
            </a:r>
            <a:r>
              <a:rPr lang="en-US" sz="2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the various minority groups members of your department identify with?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Gender, pronouns, LGBTQIA+, First Nations, religion, language spoken at home.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Are you flexible in allowing people to express their cultural practices?</a:t>
            </a:r>
          </a:p>
        </p:txBody>
      </p:sp>
    </p:spTree>
    <p:extLst>
      <p:ext uri="{BB962C8B-B14F-4D97-AF65-F5344CB8AC3E}">
        <p14:creationId xmlns:p14="http://schemas.microsoft.com/office/powerpoint/2010/main" val="1876910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87BBE-0EED-4F1A-3C8A-AEF4EA00A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424" y="2710088"/>
            <a:ext cx="8324461" cy="236576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ANZCA has a recorded webinar about why “</a:t>
            </a: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Pronouns matter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” online.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ANZCA accepts the ACON training modules for CPD points.</a:t>
            </a:r>
          </a:p>
        </p:txBody>
      </p:sp>
    </p:spTree>
    <p:extLst>
      <p:ext uri="{BB962C8B-B14F-4D97-AF65-F5344CB8AC3E}">
        <p14:creationId xmlns:p14="http://schemas.microsoft.com/office/powerpoint/2010/main" val="1107317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9675E1-1834-9D3E-2537-B146353599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64AA50-9EFA-EC60-AFBD-6DE6910EE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urple and white background&#10;&#10;Description automatically generated">
            <a:extLst>
              <a:ext uri="{FF2B5EF4-FFF2-40B4-BE49-F238E27FC236}">
                <a16:creationId xmlns:a16="http://schemas.microsoft.com/office/drawing/2014/main" id="{06B20BE8-4145-CFB8-3788-1BBB61499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7F458A53-64E1-A66D-DC4B-D08437951E65}"/>
              </a:ext>
            </a:extLst>
          </p:cNvPr>
          <p:cNvSpPr txBox="1">
            <a:spLocks/>
          </p:cNvSpPr>
          <p:nvPr/>
        </p:nvSpPr>
        <p:spPr>
          <a:xfrm>
            <a:off x="1209354" y="3615655"/>
            <a:ext cx="7993368" cy="1735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300" dirty="0">
                <a:solidFill>
                  <a:schemeClr val="bg1"/>
                </a:solidFill>
              </a:rPr>
              <a:t>THEME 5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Unconscious bias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33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822E3D-18AA-E996-5AC0-F277FFE09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555" y="1093327"/>
            <a:ext cx="4293907" cy="2395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770A16-EDBF-583B-4C90-1C6252951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555" y="3773281"/>
            <a:ext cx="4293907" cy="2352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714460-ABD6-1BDF-DDE1-CEFD480FC642}"/>
              </a:ext>
            </a:extLst>
          </p:cNvPr>
          <p:cNvSpPr txBox="1"/>
          <p:nvPr/>
        </p:nvSpPr>
        <p:spPr>
          <a:xfrm>
            <a:off x="4276124" y="6453234"/>
            <a:ext cx="7779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Slide recreated with permission from Dr Kara Allen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2DEACB8-98BA-02DF-D06F-2E1C0D895C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2569276"/>
              </p:ext>
            </p:extLst>
          </p:nvPr>
        </p:nvGraphicFramePr>
        <p:xfrm>
          <a:off x="1182415" y="1278560"/>
          <a:ext cx="4648719" cy="4693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11320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2C5A6-799B-1610-D6FB-4FC6A5493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8276"/>
            <a:ext cx="10515600" cy="648667"/>
          </a:xfrm>
        </p:spPr>
        <p:txBody>
          <a:bodyPr/>
          <a:lstStyle/>
          <a:p>
            <a:r>
              <a:rPr lang="en-US" dirty="0"/>
              <a:t>Selection criteria when hiring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76700-50B9-6DA9-AC94-E84BE9774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3341"/>
            <a:ext cx="10515600" cy="2495777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How are selection committees chosen in your department?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Do you encourage (or mandate) unconscious bias testing of your selection panel members?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Do you ensure that a balanced perspective for “merit” is represented in selection questions?</a:t>
            </a:r>
          </a:p>
        </p:txBody>
      </p:sp>
    </p:spTree>
    <p:extLst>
      <p:ext uri="{BB962C8B-B14F-4D97-AF65-F5344CB8AC3E}">
        <p14:creationId xmlns:p14="http://schemas.microsoft.com/office/powerpoint/2010/main" val="1717775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5C340-AD4E-F244-6178-C698B60E0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43" y="2308872"/>
            <a:ext cx="10442713" cy="25430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ANZCA has an “</a:t>
            </a: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Unconscious bias toolkit</a:t>
            </a:r>
            <a:r>
              <a:rPr lang="en-US" sz="4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”</a:t>
            </a: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We recommend all members of a selection panel have completed unconscious bias testing, and that these biases are declared when the panel is created.</a:t>
            </a:r>
          </a:p>
        </p:txBody>
      </p:sp>
    </p:spTree>
    <p:extLst>
      <p:ext uri="{BB962C8B-B14F-4D97-AF65-F5344CB8AC3E}">
        <p14:creationId xmlns:p14="http://schemas.microsoft.com/office/powerpoint/2010/main" val="3819844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9675E1-1834-9D3E-2537-B146353599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023D26-F6F3-A668-AF94-555E42CB0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02A1F5-5262-0C03-3C90-B5E5B2362D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B0EB45B2-6334-4BAB-3296-FF5EEC3345DE}"/>
              </a:ext>
            </a:extLst>
          </p:cNvPr>
          <p:cNvSpPr txBox="1">
            <a:spLocks/>
          </p:cNvSpPr>
          <p:nvPr/>
        </p:nvSpPr>
        <p:spPr>
          <a:xfrm>
            <a:off x="2099316" y="3030523"/>
            <a:ext cx="7993368" cy="7969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Thankyou for participating</a:t>
            </a:r>
            <a:endParaRPr lang="en-US" sz="4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26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5CD3-0814-C498-B3E9-1BB4E138C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Karakia (M</a:t>
            </a:r>
            <a:r>
              <a:rPr lang="en-AU" sz="3200" kern="100" dirty="0">
                <a:solidFill>
                  <a:schemeClr val="tx1"/>
                </a:solidFill>
                <a:effectLst/>
              </a:rPr>
              <a:t>āori prayer/incantation)</a:t>
            </a:r>
            <a:endParaRPr lang="en-AU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65DD1D3-3D9D-DEB5-82AE-37839622C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199138"/>
              </p:ext>
            </p:extLst>
          </p:nvPr>
        </p:nvGraphicFramePr>
        <p:xfrm>
          <a:off x="923365" y="1999130"/>
          <a:ext cx="7998702" cy="3560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9351">
                  <a:extLst>
                    <a:ext uri="{9D8B030D-6E8A-4147-A177-3AD203B41FA5}">
                      <a16:colId xmlns:a16="http://schemas.microsoft.com/office/drawing/2014/main" val="3834758394"/>
                    </a:ext>
                  </a:extLst>
                </a:gridCol>
                <a:gridCol w="3999351">
                  <a:extLst>
                    <a:ext uri="{9D8B030D-6E8A-4147-A177-3AD203B41FA5}">
                      <a16:colId xmlns:a16="http://schemas.microsoft.com/office/drawing/2014/main" val="101881251"/>
                    </a:ext>
                  </a:extLst>
                </a:gridCol>
              </a:tblGrid>
              <a:tr h="2978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  <a:t>E </a:t>
                      </a:r>
                      <a:r>
                        <a:rPr lang="en-AU" sz="1600" kern="100" dirty="0" err="1">
                          <a:solidFill>
                            <a:schemeClr val="tx1"/>
                          </a:solidFill>
                          <a:effectLst/>
                        </a:rPr>
                        <a:t>te</a:t>
                      </a:r>
                      <a: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  <a:t> hui </a:t>
                      </a:r>
                      <a:b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600" kern="100" dirty="0" err="1">
                          <a:solidFill>
                            <a:schemeClr val="tx1"/>
                          </a:solidFill>
                          <a:effectLst/>
                        </a:rPr>
                        <a:t>Whāia</a:t>
                      </a:r>
                      <a: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AU" sz="1600" kern="100" dirty="0" err="1">
                          <a:solidFill>
                            <a:schemeClr val="tx1"/>
                          </a:solidFill>
                          <a:effectLst/>
                        </a:rPr>
                        <a:t>te</a:t>
                      </a:r>
                      <a: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AU" sz="1600" kern="100" dirty="0" err="1">
                          <a:solidFill>
                            <a:schemeClr val="tx1"/>
                          </a:solidFill>
                          <a:effectLst/>
                        </a:rPr>
                        <a:t>mātauranga</a:t>
                      </a:r>
                      <a: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  <a:t> kia </a:t>
                      </a:r>
                      <a:r>
                        <a:rPr lang="en-AU" sz="1600" kern="100" dirty="0" err="1">
                          <a:solidFill>
                            <a:schemeClr val="tx1"/>
                          </a:solidFill>
                          <a:effectLst/>
                        </a:rPr>
                        <a:t>mārama</a:t>
                      </a:r>
                      <a:b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  <a:t>Kia </a:t>
                      </a:r>
                      <a:r>
                        <a:rPr lang="en-AU" sz="1600" kern="100" dirty="0" err="1">
                          <a:solidFill>
                            <a:schemeClr val="tx1"/>
                          </a:solidFill>
                          <a:effectLst/>
                        </a:rPr>
                        <a:t>whai</a:t>
                      </a:r>
                      <a: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  <a:t> take </a:t>
                      </a:r>
                      <a:r>
                        <a:rPr lang="en-AU" sz="1600" kern="100" dirty="0" err="1">
                          <a:solidFill>
                            <a:schemeClr val="tx1"/>
                          </a:solidFill>
                          <a:effectLst/>
                        </a:rPr>
                        <a:t>ngā</a:t>
                      </a:r>
                      <a: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  <a:t> mahi </a:t>
                      </a:r>
                      <a:r>
                        <a:rPr lang="en-AU" sz="1600" kern="100" dirty="0" err="1">
                          <a:solidFill>
                            <a:schemeClr val="tx1"/>
                          </a:solidFill>
                          <a:effectLst/>
                        </a:rPr>
                        <a:t>katoa</a:t>
                      </a:r>
                      <a: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600" kern="100" dirty="0" err="1">
                          <a:solidFill>
                            <a:schemeClr val="tx1"/>
                          </a:solidFill>
                          <a:effectLst/>
                        </a:rPr>
                        <a:t>Tū</a:t>
                      </a:r>
                      <a: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AU" sz="1600" kern="100" dirty="0" err="1">
                          <a:solidFill>
                            <a:schemeClr val="tx1"/>
                          </a:solidFill>
                          <a:effectLst/>
                        </a:rPr>
                        <a:t>maia</a:t>
                      </a:r>
                      <a: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AU" sz="1600" kern="100" dirty="0" err="1">
                          <a:solidFill>
                            <a:schemeClr val="tx1"/>
                          </a:solidFill>
                          <a:effectLst/>
                        </a:rPr>
                        <a:t>tū</a:t>
                      </a:r>
                      <a: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  <a:t> kaha </a:t>
                      </a:r>
                      <a:b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  <a:t>Aroha </a:t>
                      </a:r>
                      <a:r>
                        <a:rPr lang="en-AU" sz="1600" kern="100" dirty="0" err="1">
                          <a:solidFill>
                            <a:schemeClr val="tx1"/>
                          </a:solidFill>
                          <a:effectLst/>
                        </a:rPr>
                        <a:t>atu</a:t>
                      </a:r>
                      <a: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  <a:t>, aroha </a:t>
                      </a:r>
                      <a:r>
                        <a:rPr lang="en-AU" sz="1600" kern="100" dirty="0" err="1">
                          <a:solidFill>
                            <a:schemeClr val="tx1"/>
                          </a:solidFill>
                          <a:effectLst/>
                        </a:rPr>
                        <a:t>mai</a:t>
                      </a:r>
                      <a: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600" kern="100" dirty="0" err="1">
                          <a:solidFill>
                            <a:schemeClr val="tx1"/>
                          </a:solidFill>
                          <a:effectLst/>
                        </a:rPr>
                        <a:t>Tātou</a:t>
                      </a:r>
                      <a: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AU" sz="1600" kern="100" dirty="0" err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  <a:t> a </a:t>
                      </a:r>
                      <a:r>
                        <a:rPr lang="en-AU" sz="1600" kern="100" dirty="0" err="1">
                          <a:solidFill>
                            <a:schemeClr val="tx1"/>
                          </a:solidFill>
                          <a:effectLst/>
                        </a:rPr>
                        <a:t>tātou</a:t>
                      </a:r>
                      <a: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AU" sz="1600" kern="100" dirty="0" err="1">
                          <a:solidFill>
                            <a:schemeClr val="tx1"/>
                          </a:solidFill>
                          <a:effectLst/>
                        </a:rPr>
                        <a:t>katoa</a:t>
                      </a:r>
                      <a: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br>
                        <a:rPr lang="en-AU" sz="11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100" kern="100" dirty="0" err="1">
                          <a:solidFill>
                            <a:schemeClr val="tx1"/>
                          </a:solidFill>
                          <a:effectLst/>
                        </a:rPr>
                        <a:t>Kaitito</a:t>
                      </a:r>
                      <a:r>
                        <a:rPr lang="en-AU" sz="1100" kern="100" dirty="0">
                          <a:solidFill>
                            <a:schemeClr val="tx1"/>
                          </a:solidFill>
                          <a:effectLst/>
                        </a:rPr>
                        <a:t> (Author): </a:t>
                      </a:r>
                      <a:r>
                        <a:rPr lang="en-AU" sz="1100" kern="100" dirty="0" err="1">
                          <a:solidFill>
                            <a:schemeClr val="tx1"/>
                          </a:solidFill>
                          <a:effectLst/>
                        </a:rPr>
                        <a:t>Huirangi</a:t>
                      </a:r>
                      <a:r>
                        <a:rPr lang="en-AU" sz="110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AU" sz="1100" kern="100" dirty="0" err="1">
                          <a:solidFill>
                            <a:schemeClr val="tx1"/>
                          </a:solidFill>
                          <a:effectLst/>
                        </a:rPr>
                        <a:t>Waikerepuru</a:t>
                      </a:r>
                      <a:endParaRPr lang="en-AU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  <a:t>For this gathering</a:t>
                      </a:r>
                      <a:b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  <a:t>Seek knowledge for understanding </a:t>
                      </a:r>
                      <a:b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  <a:t>Have purpose in all that you do </a:t>
                      </a:r>
                      <a:b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  <a:t>Stand tall, be strong </a:t>
                      </a:r>
                      <a:b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  <a:t>Let us show respect </a:t>
                      </a:r>
                      <a:b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600" kern="100" dirty="0">
                          <a:solidFill>
                            <a:schemeClr val="tx1"/>
                          </a:solidFill>
                          <a:effectLst/>
                        </a:rPr>
                        <a:t>For each other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927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107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A6E2-8C7F-171E-4D45-5E31C8ED8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72C91-3EB0-8A89-5DA4-A56F91A48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574"/>
            <a:ext cx="10657114" cy="402661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“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Menopause matters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” webinar Thursday 21 March 6-7pm</a:t>
            </a:r>
          </a:p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Gender Equity Subcommittee at the ASM</a:t>
            </a:r>
          </a:p>
          <a:p>
            <a:pPr lvl="1"/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Concurrent session on Sat 4 May from 1.30-5pm.</a:t>
            </a:r>
          </a:p>
          <a:p>
            <a:pPr lvl="1"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Come, meet the team and engage with our projects.</a:t>
            </a:r>
          </a:p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“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Women in STEMM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” breakfast at ASM Monday 6 May at 7.15 am</a:t>
            </a:r>
          </a:p>
          <a:p>
            <a:pPr lvl="1"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Allies of all genders welcome!</a:t>
            </a:r>
          </a:p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WELI recruitment for mentoring at ASM Monday 6 May 1.30-3pm</a:t>
            </a:r>
          </a:p>
          <a:p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Please contact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ge@anzca.edu.au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 to get involved.</a:t>
            </a:r>
          </a:p>
        </p:txBody>
      </p:sp>
    </p:spTree>
    <p:extLst>
      <p:ext uri="{BB962C8B-B14F-4D97-AF65-F5344CB8AC3E}">
        <p14:creationId xmlns:p14="http://schemas.microsoft.com/office/powerpoint/2010/main" val="2914685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DD017-A207-EAA9-CA5A-E25D7E6AD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 in women: Enhance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10C83-775F-C9DE-FA60-B9953F614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This presentation is intended to facilitate discussion within groups of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anaesthetists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and specialist pain medicine physicians – we strongly encourage you to be open to discussion around the topics.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Five themes are presented using four slides (~10 mins per topic)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Information from current literature.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Questions to discuss.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Where to get more information.</a:t>
            </a:r>
          </a:p>
          <a:p>
            <a:pPr marL="457200" lvl="1" indent="0">
              <a:buNone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ANZCA website has a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gender equity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LibGuide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that collates many of the resources referenced.</a:t>
            </a:r>
          </a:p>
        </p:txBody>
      </p:sp>
    </p:spTree>
    <p:extLst>
      <p:ext uri="{BB962C8B-B14F-4D97-AF65-F5344CB8AC3E}">
        <p14:creationId xmlns:p14="http://schemas.microsoft.com/office/powerpoint/2010/main" val="2845118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49DFDC-F2DB-F05B-EEAE-8F89F74BF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999" y="1491625"/>
            <a:ext cx="7124001" cy="171926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Gender equity is a global health and economic crisis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7420EA7-0771-5E53-88D8-463547154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10515600" cy="151536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 dirty="0"/>
              <a:t>Not a </a:t>
            </a:r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numbers</a:t>
            </a:r>
            <a:r>
              <a:rPr lang="en-US" sz="4400" b="1" dirty="0"/>
              <a:t> problem</a:t>
            </a:r>
            <a:br>
              <a:rPr lang="en-US" sz="4400" b="1" dirty="0"/>
            </a:br>
            <a:r>
              <a:rPr lang="en-US" sz="4400" b="1" dirty="0"/>
              <a:t>An 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influence</a:t>
            </a:r>
            <a:r>
              <a:rPr lang="en-US" sz="4400" b="1" dirty="0"/>
              <a:t> problem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87A49B-1219-3CA3-28CD-E01AF71F6257}"/>
              </a:ext>
            </a:extLst>
          </p:cNvPr>
          <p:cNvSpPr txBox="1"/>
          <p:nvPr/>
        </p:nvSpPr>
        <p:spPr>
          <a:xfrm>
            <a:off x="4276124" y="6453234"/>
            <a:ext cx="7779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Slide recreated with permission from Dr Kara Allen</a:t>
            </a:r>
          </a:p>
        </p:txBody>
      </p:sp>
    </p:spTree>
    <p:extLst>
      <p:ext uri="{BB962C8B-B14F-4D97-AF65-F5344CB8AC3E}">
        <p14:creationId xmlns:p14="http://schemas.microsoft.com/office/powerpoint/2010/main" val="2582543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27C5E-6450-4071-FD94-6BB5FD57C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3356"/>
            <a:ext cx="8691694" cy="884835"/>
          </a:xfrm>
        </p:spPr>
        <p:txBody>
          <a:bodyPr>
            <a:normAutofit/>
          </a:bodyPr>
          <a:lstStyle/>
          <a:p>
            <a:r>
              <a:rPr lang="en-US" sz="2400" dirty="0"/>
              <a:t>Based on current trends, how long will it take to achieve gender equity globally?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8A356-3AD3-EF97-E631-DC0F93E76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199" y="2344805"/>
            <a:ext cx="9257602" cy="375181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According to the World Economic Forum</a:t>
            </a:r>
          </a:p>
          <a:p>
            <a:pPr marL="0" indent="0" algn="ctr">
              <a:spcAft>
                <a:spcPts val="3600"/>
              </a:spcAft>
              <a:buNone/>
            </a:pPr>
            <a:r>
              <a:rPr lang="en-US" sz="5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132 years</a:t>
            </a:r>
            <a:endParaRPr lang="en-US" sz="4000" dirty="0"/>
          </a:p>
          <a:p>
            <a:pPr marL="0" indent="0" algn="ctr">
              <a:buNone/>
            </a:pPr>
            <a:r>
              <a:rPr lang="en-US" sz="3000" b="1" dirty="0">
                <a:solidFill>
                  <a:schemeClr val="bg1">
                    <a:lumMod val="65000"/>
                  </a:schemeClr>
                </a:solidFill>
              </a:rPr>
              <a:t>2020: 100 years</a:t>
            </a:r>
          </a:p>
          <a:p>
            <a:pPr marL="0" indent="0" algn="ctr">
              <a:buNone/>
            </a:pPr>
            <a:r>
              <a:rPr lang="en-US" sz="3000" b="1" dirty="0">
                <a:solidFill>
                  <a:schemeClr val="bg1">
                    <a:lumMod val="65000"/>
                  </a:schemeClr>
                </a:solidFill>
              </a:rPr>
              <a:t>Changes due to Covid-19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AU" sz="1500" kern="1200" dirty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Metrics: Economic Participation and Opportunity, Educational Attainment, </a:t>
            </a:r>
            <a:br>
              <a:rPr lang="en-AU" sz="1500" kern="1200" dirty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</a:br>
            <a:r>
              <a:rPr lang="en-AU" sz="1500" kern="1200" dirty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Health and Survival, and Political Empowerment</a:t>
            </a:r>
            <a:r>
              <a:rPr lang="en-US" sz="1500" kern="1200" dirty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)</a:t>
            </a:r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F79B42-0C40-BD1D-CE08-E1ED3B696D14}"/>
              </a:ext>
            </a:extLst>
          </p:cNvPr>
          <p:cNvSpPr txBox="1"/>
          <p:nvPr/>
        </p:nvSpPr>
        <p:spPr>
          <a:xfrm>
            <a:off x="4276124" y="6453234"/>
            <a:ext cx="7779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Slide recreated with permission from Dr Kara Allen</a:t>
            </a:r>
          </a:p>
        </p:txBody>
      </p:sp>
    </p:spTree>
    <p:extLst>
      <p:ext uri="{BB962C8B-B14F-4D97-AF65-F5344CB8AC3E}">
        <p14:creationId xmlns:p14="http://schemas.microsoft.com/office/powerpoint/2010/main" val="144062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3B767-12BF-3015-2127-A4331A62A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7951"/>
            <a:ext cx="10515600" cy="648667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A45B9-37E8-714E-9A54-266B6876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548679"/>
            <a:ext cx="4748868" cy="1885835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does gender equity look like?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are some barriers to gender equity?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Does anyone have personal stories they would like to share?</a:t>
            </a:r>
          </a:p>
        </p:txBody>
      </p:sp>
      <p:pic>
        <p:nvPicPr>
          <p:cNvPr id="5" name="Picture 4" descr="Several people riding bicycles&#10;&#10;Description automatically generated">
            <a:extLst>
              <a:ext uri="{FF2B5EF4-FFF2-40B4-BE49-F238E27FC236}">
                <a16:creationId xmlns:a16="http://schemas.microsoft.com/office/drawing/2014/main" id="{D4E03B3E-9A6C-49D5-5828-5E4E19EE8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965" y="1677951"/>
            <a:ext cx="5568786" cy="350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9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background&#10;&#10;Description automatically generated">
            <a:extLst>
              <a:ext uri="{FF2B5EF4-FFF2-40B4-BE49-F238E27FC236}">
                <a16:creationId xmlns:a16="http://schemas.microsoft.com/office/drawing/2014/main" id="{2DABF331-18B2-7D08-151C-51F8E5629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9F50053-3488-7BB7-7805-DCEC52993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354" y="3615655"/>
            <a:ext cx="7993368" cy="1735385"/>
          </a:xfrm>
        </p:spPr>
        <p:txBody>
          <a:bodyPr/>
          <a:lstStyle/>
          <a:p>
            <a:r>
              <a:rPr lang="en-US" sz="3200" b="1" spc="300" dirty="0">
                <a:solidFill>
                  <a:schemeClr val="bg1"/>
                </a:solidFill>
              </a:rPr>
              <a:t>THEME 1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Mentoring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584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2BB5670-CBB8-21D0-8262-E9F05FA52808}"/>
              </a:ext>
            </a:extLst>
          </p:cNvPr>
          <p:cNvSpPr txBox="1"/>
          <p:nvPr/>
        </p:nvSpPr>
        <p:spPr>
          <a:xfrm>
            <a:off x="7588950" y="5734599"/>
            <a:ext cx="42591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www.letseatgrandma.com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/blog/benefits-of-having-a-professional-mentor/</a:t>
            </a:r>
          </a:p>
        </p:txBody>
      </p:sp>
      <p:pic>
        <p:nvPicPr>
          <p:cNvPr id="15" name="Picture 14" descr="A poster of a mentor&#10;&#10;Description automatically generated">
            <a:extLst>
              <a:ext uri="{FF2B5EF4-FFF2-40B4-BE49-F238E27FC236}">
                <a16:creationId xmlns:a16="http://schemas.microsoft.com/office/drawing/2014/main" id="{B4DFB60F-0684-24C3-1362-923498C93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951" y="1248601"/>
            <a:ext cx="3890208" cy="4360798"/>
          </a:xfrm>
          <a:prstGeom prst="rect">
            <a:avLst/>
          </a:prstGeom>
        </p:spPr>
      </p:pic>
      <p:pic>
        <p:nvPicPr>
          <p:cNvPr id="11" name="Content Placeholder 10" descr="A close-up of a web page&#10;&#10;Description automatically generated">
            <a:extLst>
              <a:ext uri="{FF2B5EF4-FFF2-40B4-BE49-F238E27FC236}">
                <a16:creationId xmlns:a16="http://schemas.microsoft.com/office/drawing/2014/main" id="{134D8C15-E018-49CC-F100-481858E44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0246"/>
          <a:stretch/>
        </p:blipFill>
        <p:spPr>
          <a:xfrm>
            <a:off x="357342" y="2214951"/>
            <a:ext cx="6938607" cy="1693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A close-up of a web page&#10;&#10;Description automatically generated">
            <a:extLst>
              <a:ext uri="{FF2B5EF4-FFF2-40B4-BE49-F238E27FC236}">
                <a16:creationId xmlns:a16="http://schemas.microsoft.com/office/drawing/2014/main" id="{C33CB364-998C-A687-82A5-0AC41DB430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654" b="79268"/>
          <a:stretch/>
        </p:blipFill>
        <p:spPr>
          <a:xfrm>
            <a:off x="357342" y="1372944"/>
            <a:ext cx="6938607" cy="706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262549C-702A-442C-A001-168CA1E6A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42" y="4044238"/>
            <a:ext cx="1066982" cy="1066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5522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WD 24">
      <a:dk1>
        <a:srgbClr val="644D69"/>
      </a:dk1>
      <a:lt1>
        <a:srgbClr val="FFFFFF"/>
      </a:lt1>
      <a:dk2>
        <a:srgbClr val="091939"/>
      </a:dk2>
      <a:lt2>
        <a:srgbClr val="E8BFA5"/>
      </a:lt2>
      <a:accent1>
        <a:srgbClr val="E8DAD7"/>
      </a:accent1>
      <a:accent2>
        <a:srgbClr val="644D69"/>
      </a:accent2>
      <a:accent3>
        <a:srgbClr val="E8BFA5"/>
      </a:accent3>
      <a:accent4>
        <a:srgbClr val="E7DAD7"/>
      </a:accent4>
      <a:accent5>
        <a:srgbClr val="E7BFA4"/>
      </a:accent5>
      <a:accent6>
        <a:srgbClr val="644D69"/>
      </a:accent6>
      <a:hlink>
        <a:srgbClr val="634D69"/>
      </a:hlink>
      <a:folHlink>
        <a:srgbClr val="644D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_IWD_ppt" id="{24F7AB81-D4B1-DE4A-92AD-7833CC0DFBA9}" vid="{9FC880C8-F975-D742-945C-56206B71B8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1044</Words>
  <Application>Microsoft Office PowerPoint</Application>
  <PresentationFormat>Widescreen</PresentationFormat>
  <Paragraphs>142</Paragraphs>
  <Slides>30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Aptos</vt:lpstr>
      <vt:lpstr>Arial</vt:lpstr>
      <vt:lpstr>Calibri</vt:lpstr>
      <vt:lpstr>Wingdings</vt:lpstr>
      <vt:lpstr>Office Theme</vt:lpstr>
      <vt:lpstr>PowerPoint Presentation</vt:lpstr>
      <vt:lpstr>Acknowledgement of Country</vt:lpstr>
      <vt:lpstr>Karakia (Māori prayer/incantation)</vt:lpstr>
      <vt:lpstr>Invest in women: Enhance progress</vt:lpstr>
      <vt:lpstr>Gender equity is a global health and economic crisis</vt:lpstr>
      <vt:lpstr>Based on current trends, how long will it take to achieve gender equity globally?</vt:lpstr>
      <vt:lpstr>Discussion</vt:lpstr>
      <vt:lpstr>THEME 1 Mentoring</vt:lpstr>
      <vt:lpstr>PowerPoint Presentation</vt:lpstr>
      <vt:lpstr>Mentoring</vt:lpstr>
      <vt:lpstr>PowerPoint Presentation</vt:lpstr>
      <vt:lpstr>PowerPoint Presentation</vt:lpstr>
      <vt:lpstr>PowerPoint Presentation</vt:lpstr>
      <vt:lpstr>Pay gap</vt:lpstr>
      <vt:lpstr>PowerPoint Presentation</vt:lpstr>
      <vt:lpstr>PowerPoint Presentation</vt:lpstr>
      <vt:lpstr>PowerPoint Presentation</vt:lpstr>
      <vt:lpstr>Leadership</vt:lpstr>
      <vt:lpstr>PowerPoint Presentation</vt:lpstr>
      <vt:lpstr>PowerPoint Presentation</vt:lpstr>
      <vt:lpstr>PowerPoint Presentation</vt:lpstr>
      <vt:lpstr>PowerPoint Presentation</vt:lpstr>
      <vt:lpstr>Intersectionality</vt:lpstr>
      <vt:lpstr>PowerPoint Presentation</vt:lpstr>
      <vt:lpstr>PowerPoint Presentation</vt:lpstr>
      <vt:lpstr>PowerPoint Presentation</vt:lpstr>
      <vt:lpstr>Selection criteria when hiring</vt:lpstr>
      <vt:lpstr>PowerPoint Presentation</vt:lpstr>
      <vt:lpstr>PowerPoint Presentation</vt:lpstr>
      <vt:lpstr>Upcoming 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Short</dc:creator>
  <cp:lastModifiedBy>Clea Hincks</cp:lastModifiedBy>
  <cp:revision>19</cp:revision>
  <dcterms:created xsi:type="dcterms:W3CDTF">2024-02-20T00:52:29Z</dcterms:created>
  <dcterms:modified xsi:type="dcterms:W3CDTF">2024-03-08T06:01:51Z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4d18e89-5e8a-4ca2-bd48-6453468d8b8c_Enabled">
    <vt:lpwstr>true</vt:lpwstr>
  </property>
  <property fmtid="{D5CDD505-2E9C-101B-9397-08002B2CF9AE}" pid="3" name="MSIP_Label_84d18e89-5e8a-4ca2-bd48-6453468d8b8c_SetDate">
    <vt:lpwstr>2024-02-20T00:56:10Z</vt:lpwstr>
  </property>
  <property fmtid="{D5CDD505-2E9C-101B-9397-08002B2CF9AE}" pid="4" name="MSIP_Label_84d18e89-5e8a-4ca2-bd48-6453468d8b8c_Method">
    <vt:lpwstr>Standard</vt:lpwstr>
  </property>
  <property fmtid="{D5CDD505-2E9C-101B-9397-08002B2CF9AE}" pid="5" name="MSIP_Label_84d18e89-5e8a-4ca2-bd48-6453468d8b8c_Name">
    <vt:lpwstr>OFFICIAL</vt:lpwstr>
  </property>
  <property fmtid="{D5CDD505-2E9C-101B-9397-08002B2CF9AE}" pid="6" name="MSIP_Label_84d18e89-5e8a-4ca2-bd48-6453468d8b8c_SiteId">
    <vt:lpwstr>686372ff-30d4-4fe7-ae86-2cba12b991df</vt:lpwstr>
  </property>
  <property fmtid="{D5CDD505-2E9C-101B-9397-08002B2CF9AE}" pid="7" name="MSIP_Label_84d18e89-5e8a-4ca2-bd48-6453468d8b8c_ActionId">
    <vt:lpwstr>bc540111-6a7c-4deb-bd3b-47043b4192ba</vt:lpwstr>
  </property>
  <property fmtid="{D5CDD505-2E9C-101B-9397-08002B2CF9AE}" pid="8" name="MSIP_Label_84d18e89-5e8a-4ca2-bd48-6453468d8b8c_ContentBits">
    <vt:lpwstr>0</vt:lpwstr>
  </property>
</Properties>
</file>